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obster"/>
      <p:regular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bs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a60057c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3a60057cd_1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795143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d4795143e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579b757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d579b7572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43de9c5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d43de9c5f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f7b0ec0c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bf7b0ec0c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25a88b2a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" name="Google Shape;115;gc25a88b2ad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72945c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d072945c8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795143e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8" name="Google Shape;208;gd4795143e4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3cda92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a3cda92f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3cda92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7a3cda92f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4741afe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4741afe4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a3cda92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a3cda92f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a3cda92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7a3cda92f8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692474" y="-3322"/>
            <a:ext cx="1326481" cy="597839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0638" y="15134"/>
            <a:ext cx="2198795" cy="3331017"/>
            <a:chOff x="4473129" y="923925"/>
            <a:chExt cx="3308947" cy="5012817"/>
          </a:xfrm>
        </p:grpSpPr>
        <p:sp>
          <p:nvSpPr>
            <p:cNvPr id="11" name="Google Shape;11;p1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8610681" y="3276652"/>
            <a:ext cx="3529338" cy="3581545"/>
            <a:chOff x="4114800" y="1423987"/>
            <a:chExt cx="3961542" cy="4007547"/>
          </a:xfrm>
        </p:grpSpPr>
        <p:sp>
          <p:nvSpPr>
            <p:cNvPr id="19" name="Google Shape;19;p1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9906000" y="6356350"/>
            <a:ext cx="144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1.png"/><Relationship Id="rId10" Type="http://schemas.openxmlformats.org/officeDocument/2006/relationships/image" Target="../media/image74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5" Type="http://schemas.openxmlformats.org/officeDocument/2006/relationships/image" Target="../media/image48.png"/><Relationship Id="rId6" Type="http://schemas.openxmlformats.org/officeDocument/2006/relationships/image" Target="../media/image76.png"/><Relationship Id="rId7" Type="http://schemas.openxmlformats.org/officeDocument/2006/relationships/image" Target="../media/image78.png"/><Relationship Id="rId8" Type="http://schemas.openxmlformats.org/officeDocument/2006/relationships/image" Target="../media/image7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png"/><Relationship Id="rId10" Type="http://schemas.openxmlformats.org/officeDocument/2006/relationships/image" Target="../media/image21.png"/><Relationship Id="rId13" Type="http://schemas.openxmlformats.org/officeDocument/2006/relationships/image" Target="../media/image60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jpg"/><Relationship Id="rId4" Type="http://schemas.openxmlformats.org/officeDocument/2006/relationships/image" Target="../media/image5.png"/><Relationship Id="rId9" Type="http://schemas.openxmlformats.org/officeDocument/2006/relationships/image" Target="../media/image57.png"/><Relationship Id="rId15" Type="http://schemas.openxmlformats.org/officeDocument/2006/relationships/image" Target="../media/image66.png"/><Relationship Id="rId14" Type="http://schemas.openxmlformats.org/officeDocument/2006/relationships/image" Target="../media/image58.png"/><Relationship Id="rId16" Type="http://schemas.openxmlformats.org/officeDocument/2006/relationships/image" Target="../media/image65.png"/><Relationship Id="rId5" Type="http://schemas.openxmlformats.org/officeDocument/2006/relationships/image" Target="../media/image7.png"/><Relationship Id="rId6" Type="http://schemas.openxmlformats.org/officeDocument/2006/relationships/image" Target="../media/image70.png"/><Relationship Id="rId7" Type="http://schemas.openxmlformats.org/officeDocument/2006/relationships/image" Target="../media/image54.png"/><Relationship Id="rId8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jpg"/><Relationship Id="rId4" Type="http://schemas.openxmlformats.org/officeDocument/2006/relationships/image" Target="../media/image6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5.png"/><Relationship Id="rId8" Type="http://schemas.openxmlformats.org/officeDocument/2006/relationships/image" Target="../media/image6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png"/><Relationship Id="rId10" Type="http://schemas.openxmlformats.org/officeDocument/2006/relationships/image" Target="../media/image75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jp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Relationship Id="rId8" Type="http://schemas.openxmlformats.org/officeDocument/2006/relationships/image" Target="../media/image7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79.png"/><Relationship Id="rId13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6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gif"/><Relationship Id="rId4" Type="http://schemas.openxmlformats.org/officeDocument/2006/relationships/image" Target="../media/image5.png"/><Relationship Id="rId9" Type="http://schemas.openxmlformats.org/officeDocument/2006/relationships/image" Target="../media/image42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13" Type="http://schemas.openxmlformats.org/officeDocument/2006/relationships/image" Target="../media/image40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39.png"/><Relationship Id="rId15" Type="http://schemas.openxmlformats.org/officeDocument/2006/relationships/image" Target="../media/image51.png"/><Relationship Id="rId14" Type="http://schemas.openxmlformats.org/officeDocument/2006/relationships/image" Target="../media/image7.png"/><Relationship Id="rId5" Type="http://schemas.openxmlformats.org/officeDocument/2006/relationships/image" Target="../media/image41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4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121919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47" y="57415"/>
            <a:ext cx="1427933" cy="14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2029" y="57437"/>
            <a:ext cx="4215619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7060" y="1808459"/>
            <a:ext cx="4528250" cy="160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09" name="Google Shape;109;p13"/>
          <p:cNvSpPr txBox="1"/>
          <p:nvPr/>
        </p:nvSpPr>
        <p:spPr>
          <a:xfrm>
            <a:off x="3397294" y="3568854"/>
            <a:ext cx="52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Revisione di </a:t>
            </a:r>
            <a:r>
              <a:rPr b="1" i="1" lang="it-IT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Qualifica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228600" y="5274800"/>
            <a:ext cx="697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Ingegneria del Software A.A. 2020/2021</a:t>
            </a:r>
            <a:endParaRPr sz="1900"/>
          </a:p>
        </p:txBody>
      </p:sp>
      <p:sp>
        <p:nvSpPr>
          <p:cNvPr id="111" name="Google Shape;111;p13"/>
          <p:cNvSpPr txBox="1"/>
          <p:nvPr/>
        </p:nvSpPr>
        <p:spPr>
          <a:xfrm>
            <a:off x="228600" y="5812700"/>
            <a:ext cx="25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i="1"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Aprile 2021</a:t>
            </a:r>
            <a:endParaRPr sz="1700"/>
          </a:p>
        </p:txBody>
      </p:sp>
      <p:sp>
        <p:nvSpPr>
          <p:cNvPr id="112" name="Google Shape;112;p13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/>
          <p:nvPr/>
        </p:nvSpPr>
        <p:spPr>
          <a:xfrm>
            <a:off x="7695250" y="2964450"/>
            <a:ext cx="4497000" cy="38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 amt="70000"/>
          </a:blip>
          <a:srcRect b="0" l="1640" r="-1639" t="0"/>
          <a:stretch/>
        </p:blipFill>
        <p:spPr>
          <a:xfrm>
            <a:off x="0" y="0"/>
            <a:ext cx="3062900" cy="26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8821424" y="3990426"/>
            <a:ext cx="3370576" cy="286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3219887" y="2791408"/>
            <a:ext cx="696300" cy="6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355550" y="141150"/>
            <a:ext cx="561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Consuntivo di periodo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425" y="1222975"/>
            <a:ext cx="8810001" cy="27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71128">
            <a:off x="9583301" y="1763531"/>
            <a:ext cx="324965" cy="3422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1" name="Google Shape;39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71043">
            <a:off x="9584190" y="2213860"/>
            <a:ext cx="323917" cy="3411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2" name="Google Shape;39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1057">
            <a:off x="9588680" y="2689176"/>
            <a:ext cx="318632" cy="3355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1099">
            <a:off x="9576554" y="3141452"/>
            <a:ext cx="332918" cy="3506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4" name="Google Shape;39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1024">
            <a:off x="9565605" y="3575374"/>
            <a:ext cx="345820" cy="3642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5" name="Google Shape;39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6637406">
            <a:off x="7164533" y="2255423"/>
            <a:ext cx="300343" cy="28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3952928">
            <a:off x="7152587" y="1773069"/>
            <a:ext cx="314945" cy="30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3952843">
            <a:off x="7163414" y="2702649"/>
            <a:ext cx="294294" cy="28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1813" y="4351575"/>
            <a:ext cx="2241300" cy="2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/>
          <p:nvPr/>
        </p:nvSpPr>
        <p:spPr>
          <a:xfrm>
            <a:off x="6716800" y="4781550"/>
            <a:ext cx="6456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6132438" y="4631275"/>
            <a:ext cx="16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-101 €</a:t>
            </a:r>
            <a:endParaRPr b="1" sz="2000">
              <a:solidFill>
                <a:srgbClr val="38761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6051088" y="4957500"/>
            <a:ext cx="169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8761D"/>
                </a:solidFill>
                <a:latin typeface="Lobster"/>
                <a:ea typeface="Lobster"/>
                <a:cs typeface="Lobster"/>
                <a:sym typeface="Lobster"/>
              </a:rPr>
              <a:t>-6h</a:t>
            </a:r>
            <a:endParaRPr b="1" sz="2000">
              <a:solidFill>
                <a:srgbClr val="38761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8100238" y="4462675"/>
            <a:ext cx="743100" cy="169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4CCCC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7477600" y="4881150"/>
            <a:ext cx="198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Preventivo a finire</a:t>
            </a:r>
            <a:endParaRPr b="1" i="1" sz="20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8150" y="4277100"/>
            <a:ext cx="2241300" cy="224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22"/>
          <p:cNvCxnSpPr/>
          <p:nvPr/>
        </p:nvCxnSpPr>
        <p:spPr>
          <a:xfrm>
            <a:off x="4206526" y="5536976"/>
            <a:ext cx="628200" cy="6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406" name="Google Shape;406;p22"/>
          <p:cNvSpPr txBox="1"/>
          <p:nvPr/>
        </p:nvSpPr>
        <p:spPr>
          <a:xfrm>
            <a:off x="1880725" y="5794875"/>
            <a:ext cx="198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13.250 €</a:t>
            </a:r>
            <a:endParaRPr b="1" i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880725" y="5413875"/>
            <a:ext cx="198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708 h</a:t>
            </a:r>
            <a:endParaRPr b="1" i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5400000">
            <a:off x="8086381" y="333250"/>
            <a:ext cx="4466599" cy="380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3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0" y="0"/>
            <a:ext cx="3795275" cy="32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17" name="Google Shape;4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77850" y="2240225"/>
            <a:ext cx="1578200" cy="15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3965150" y="141150"/>
            <a:ext cx="561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 il proponente?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3"/>
          <p:cNvPicPr preferRelativeResize="0"/>
          <p:nvPr/>
        </p:nvPicPr>
        <p:blipFill rotWithShape="1">
          <a:blip r:embed="rId7">
            <a:alphaModFix/>
          </a:blip>
          <a:srcRect b="0" l="6568" r="0" t="18652"/>
          <a:stretch/>
        </p:blipFill>
        <p:spPr>
          <a:xfrm>
            <a:off x="8805675" y="3682075"/>
            <a:ext cx="1578200" cy="1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5500" y="2704725"/>
            <a:ext cx="2210525" cy="22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2725" y="2437776"/>
            <a:ext cx="2548150" cy="2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3"/>
          <p:cNvPicPr preferRelativeResize="0"/>
          <p:nvPr/>
        </p:nvPicPr>
        <p:blipFill rotWithShape="1">
          <a:blip r:embed="rId10">
            <a:alphaModFix/>
          </a:blip>
          <a:srcRect b="0" l="0" r="0" t="54891"/>
          <a:stretch/>
        </p:blipFill>
        <p:spPr>
          <a:xfrm>
            <a:off x="1935950" y="3546175"/>
            <a:ext cx="363226" cy="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3"/>
          <p:cNvSpPr/>
          <p:nvPr/>
        </p:nvSpPr>
        <p:spPr>
          <a:xfrm>
            <a:off x="2205700" y="3331275"/>
            <a:ext cx="168300" cy="17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55650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3"/>
          <p:cNvPicPr preferRelativeResize="0"/>
          <p:nvPr/>
        </p:nvPicPr>
        <p:blipFill rotWithShape="1">
          <a:blip r:embed="rId12">
            <a:alphaModFix/>
          </a:blip>
          <a:srcRect b="24817" l="0" r="0" t="0"/>
          <a:stretch/>
        </p:blipFill>
        <p:spPr>
          <a:xfrm>
            <a:off x="4125000" y="1373550"/>
            <a:ext cx="2475624" cy="20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906075" y="3331275"/>
            <a:ext cx="168300" cy="17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>
          <a:blip r:embed="rId13">
            <a:alphaModFix amt="90000"/>
          </a:blip>
          <a:stretch>
            <a:fillRect/>
          </a:stretch>
        </p:blipFill>
        <p:spPr>
          <a:xfrm>
            <a:off x="4201050" y="2665425"/>
            <a:ext cx="2210525" cy="22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48792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10692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41934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41934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74075" y="3433575"/>
            <a:ext cx="1578200" cy="59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433" name="Google Shape;433;p23"/>
          <p:cNvPicPr preferRelativeResize="0"/>
          <p:nvPr/>
        </p:nvPicPr>
        <p:blipFill rotWithShape="1">
          <a:blip r:embed="rId15">
            <a:alphaModFix/>
          </a:blip>
          <a:srcRect b="0" l="10559" r="78155" t="0"/>
          <a:stretch/>
        </p:blipFill>
        <p:spPr>
          <a:xfrm rot="-475506">
            <a:off x="9567432" y="2400469"/>
            <a:ext cx="639938" cy="82623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3"/>
          <p:cNvSpPr/>
          <p:nvPr/>
        </p:nvSpPr>
        <p:spPr>
          <a:xfrm>
            <a:off x="8879850" y="3457525"/>
            <a:ext cx="270000" cy="3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16788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22884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/>
          <p:nvPr/>
        </p:nvSpPr>
        <p:spPr>
          <a:xfrm>
            <a:off x="9879050" y="3313375"/>
            <a:ext cx="270000" cy="1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11">
            <a:alphaModFix/>
          </a:blip>
          <a:srcRect b="0" l="0" r="0" t="60089"/>
          <a:stretch/>
        </p:blipFill>
        <p:spPr>
          <a:xfrm rot="10800000">
            <a:off x="2898050" y="4875951"/>
            <a:ext cx="4848625" cy="19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3"/>
          <p:cNvPicPr preferRelativeResize="0"/>
          <p:nvPr/>
        </p:nvPicPr>
        <p:blipFill rotWithShape="1">
          <a:blip r:embed="rId11">
            <a:alphaModFix/>
          </a:blip>
          <a:srcRect b="0" l="0" r="0" t="59903"/>
          <a:stretch/>
        </p:blipFill>
        <p:spPr>
          <a:xfrm rot="10800000">
            <a:off x="3474550" y="4875950"/>
            <a:ext cx="4848625" cy="20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3"/>
          <p:cNvSpPr/>
          <p:nvPr/>
        </p:nvSpPr>
        <p:spPr>
          <a:xfrm>
            <a:off x="9946650" y="3381325"/>
            <a:ext cx="270000" cy="3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0621" y="5358988"/>
            <a:ext cx="596332" cy="61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flipH="1">
            <a:off x="4879246" y="5935413"/>
            <a:ext cx="596332" cy="61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75" y="1329750"/>
            <a:ext cx="4440700" cy="45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/>
          <p:nvPr/>
        </p:nvSpPr>
        <p:spPr>
          <a:xfrm>
            <a:off x="6985750" y="4695525"/>
            <a:ext cx="2653200" cy="43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24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9029576" y="4167476"/>
            <a:ext cx="3162426" cy="269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0" y="0"/>
            <a:ext cx="3795275" cy="32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8721" y="4754113"/>
            <a:ext cx="596332" cy="61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753" y="4378886"/>
            <a:ext cx="596332" cy="61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905" y="3122173"/>
            <a:ext cx="596332" cy="61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92750" y="3999787"/>
            <a:ext cx="948826" cy="94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7062050" y="4606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RR</a:t>
            </a:r>
            <a:r>
              <a:rPr lang="it-IT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11-01-2021</a:t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3346975" y="1529900"/>
            <a:ext cx="2653200" cy="43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6376375" y="3210450"/>
            <a:ext cx="2653200" cy="43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1786025" y="4255625"/>
            <a:ext cx="2801400" cy="43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 txBox="1"/>
          <p:nvPr/>
        </p:nvSpPr>
        <p:spPr>
          <a:xfrm>
            <a:off x="2010375" y="4166400"/>
            <a:ext cx="28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RP</a:t>
            </a:r>
            <a:r>
              <a:rPr lang="it-IT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01-03-2021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6376375" y="3088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RQ</a:t>
            </a:r>
            <a:r>
              <a:rPr lang="it-IT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23-04-2021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313950" y="1423800"/>
            <a:ext cx="33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</a:t>
            </a:r>
            <a:r>
              <a:rPr lang="it-IT" sz="2800">
                <a:latin typeface="Quattrocento Sans"/>
                <a:ea typeface="Quattrocento Sans"/>
                <a:cs typeface="Quattrocento Sans"/>
                <a:sym typeface="Quattrocento Sans"/>
              </a:rPr>
              <a:t>: 17-05-2021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65" name="Google Shape;46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7150" y="3532399"/>
            <a:ext cx="948826" cy="9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5"/>
          <p:cNvSpPr/>
          <p:nvPr/>
        </p:nvSpPr>
        <p:spPr>
          <a:xfrm>
            <a:off x="7695250" y="2964450"/>
            <a:ext cx="4497000" cy="38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3355550" y="141150"/>
            <a:ext cx="561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Quanto manca?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5"/>
          <p:cNvPicPr preferRelativeResize="0"/>
          <p:nvPr/>
        </p:nvPicPr>
        <p:blipFill rotWithShape="1">
          <a:blip r:embed="rId5">
            <a:alphaModFix amt="70000"/>
          </a:blip>
          <a:srcRect b="0" l="1640" r="-1639" t="0"/>
          <a:stretch/>
        </p:blipFill>
        <p:spPr>
          <a:xfrm>
            <a:off x="0" y="0"/>
            <a:ext cx="3062900" cy="260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5"/>
          <p:cNvSpPr/>
          <p:nvPr/>
        </p:nvSpPr>
        <p:spPr>
          <a:xfrm>
            <a:off x="1101600" y="3810000"/>
            <a:ext cx="9990600" cy="26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750" y="2143550"/>
            <a:ext cx="1910800" cy="19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9825" y="2791600"/>
            <a:ext cx="1090200" cy="10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1625" y="2791600"/>
            <a:ext cx="1090200" cy="10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5"/>
          <p:cNvSpPr/>
          <p:nvPr/>
        </p:nvSpPr>
        <p:spPr>
          <a:xfrm>
            <a:off x="3100425" y="3964575"/>
            <a:ext cx="83700" cy="75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072225" y="3964575"/>
            <a:ext cx="83700" cy="75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 txBox="1"/>
          <p:nvPr/>
        </p:nvSpPr>
        <p:spPr>
          <a:xfrm>
            <a:off x="1384875" y="480065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Completamento e perfezionamento delle funzionalità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4889600" y="4800650"/>
            <a:ext cx="25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Verifica e collaudo</a:t>
            </a:r>
            <a:endParaRPr/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 rot="10800000">
            <a:off x="8821424" y="3990426"/>
            <a:ext cx="3370576" cy="28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5" name="Google Shape;48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92000" y="2885482"/>
            <a:ext cx="984300" cy="99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4750" y="1616600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2375" y="1540400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2365" y="5476150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80575" y="5476150"/>
            <a:ext cx="923400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/>
          <p:nvPr/>
        </p:nvSpPr>
        <p:spPr>
          <a:xfrm>
            <a:off x="7840125" y="2954725"/>
            <a:ext cx="4354800" cy="39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26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rot="5400000">
            <a:off x="7865375" y="348849"/>
            <a:ext cx="4675449" cy="39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6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 rot="-5400000">
            <a:off x="-230999" y="4027075"/>
            <a:ext cx="3096075" cy="263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8840" y="24"/>
            <a:ext cx="4422235" cy="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6"/>
          <p:cNvSpPr txBox="1"/>
          <p:nvPr/>
        </p:nvSpPr>
        <p:spPr>
          <a:xfrm>
            <a:off x="3855850" y="449200"/>
            <a:ext cx="41019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u="sng">
                <a:solidFill>
                  <a:srgbClr val="3D85C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codebusterswe@gmail.com</a:t>
            </a:r>
            <a:endParaRPr sz="2500" u="sng">
              <a:solidFill>
                <a:srgbClr val="3D85C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1618075" y="1467550"/>
            <a:ext cx="5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5">
            <a:alphaModFix/>
          </a:blip>
          <a:srcRect b="0" l="15867" r="16670" t="0"/>
          <a:stretch/>
        </p:blipFill>
        <p:spPr>
          <a:xfrm>
            <a:off x="3463175" y="1549475"/>
            <a:ext cx="4797551" cy="4740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7695250" y="2964450"/>
            <a:ext cx="4497000" cy="389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rot="-6853075">
            <a:off x="4846688" y="701096"/>
            <a:ext cx="5179322" cy="4975658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38100">
            <a:solidFill>
              <a:srgbClr val="FF990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5400000">
            <a:off x="7821725" y="347500"/>
            <a:ext cx="4722650" cy="40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012266" y="2403579"/>
            <a:ext cx="11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Utente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1736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Funzionamento generale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50" y="1396284"/>
            <a:ext cx="1344576" cy="1368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4"/>
          <p:cNvCxnSpPr/>
          <p:nvPr/>
        </p:nvCxnSpPr>
        <p:spPr>
          <a:xfrm flipH="1" rot="10800000">
            <a:off x="2056725" y="1643925"/>
            <a:ext cx="958500" cy="270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127" name="Google Shape;12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873" y="1111400"/>
            <a:ext cx="667651" cy="6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7100" y="4685575"/>
            <a:ext cx="667651" cy="6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4473" y="2192270"/>
            <a:ext cx="612349" cy="768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4"/>
          <p:cNvCxnSpPr/>
          <p:nvPr/>
        </p:nvCxnSpPr>
        <p:spPr>
          <a:xfrm>
            <a:off x="2087163" y="2371281"/>
            <a:ext cx="897600" cy="216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131" name="Google Shape;13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8901" y="1514751"/>
            <a:ext cx="871200" cy="87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4"/>
          <p:cNvCxnSpPr>
            <a:stCxn id="133" idx="3"/>
            <a:endCxn id="131" idx="1"/>
          </p:cNvCxnSpPr>
          <p:nvPr/>
        </p:nvCxnSpPr>
        <p:spPr>
          <a:xfrm flipH="1" rot="10800000">
            <a:off x="4261788" y="1950375"/>
            <a:ext cx="1077000" cy="891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34" name="Google Shape;134;p14"/>
          <p:cNvSpPr txBox="1"/>
          <p:nvPr/>
        </p:nvSpPr>
        <p:spPr>
          <a:xfrm>
            <a:off x="5455266" y="2294929"/>
            <a:ext cx="11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Dati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113" y="1434630"/>
            <a:ext cx="871198" cy="103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58050" y="3285739"/>
            <a:ext cx="815700" cy="8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26003" y="3518703"/>
            <a:ext cx="910500" cy="92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4"/>
          <p:cNvCxnSpPr/>
          <p:nvPr/>
        </p:nvCxnSpPr>
        <p:spPr>
          <a:xfrm flipH="1" rot="10800000">
            <a:off x="6240201" y="1944651"/>
            <a:ext cx="990000" cy="11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7952188" y="2490050"/>
            <a:ext cx="428100" cy="7350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33" name="Google Shape;133;p14"/>
          <p:cNvSpPr/>
          <p:nvPr/>
        </p:nvSpPr>
        <p:spPr>
          <a:xfrm>
            <a:off x="2599488" y="967125"/>
            <a:ext cx="1662300" cy="2144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9975" y="3193950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Recupero dati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507550" y="3752625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Riduzione dimensionale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266888" y="967125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Scelta delle dimensioni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5406388" y="4316263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Visualizzazione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80989" y="4583789"/>
            <a:ext cx="871200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6775150" y="5342563"/>
            <a:ext cx="14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Dati elaborati 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 flipH="1">
            <a:off x="3996775" y="4131550"/>
            <a:ext cx="1037400" cy="471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"/>
            <a:headEnd len="sm" w="sm" type="stealth"/>
            <a:tailEnd len="sm" w="sm" type="stealth"/>
          </a:ln>
        </p:spPr>
      </p:cxnSp>
      <p:cxnSp>
        <p:nvCxnSpPr>
          <p:cNvPr id="147" name="Google Shape;147;p14"/>
          <p:cNvCxnSpPr>
            <a:endCxn id="125" idx="2"/>
          </p:cNvCxnSpPr>
          <p:nvPr/>
        </p:nvCxnSpPr>
        <p:spPr>
          <a:xfrm rot="10800000">
            <a:off x="1384438" y="2764788"/>
            <a:ext cx="1933500" cy="2237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8" name="Google Shape;148;p14"/>
          <p:cNvSpPr txBox="1"/>
          <p:nvPr/>
        </p:nvSpPr>
        <p:spPr>
          <a:xfrm>
            <a:off x="3317950" y="5373800"/>
            <a:ext cx="176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Sessione</a:t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64350" y="5743102"/>
            <a:ext cx="815725" cy="808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4"/>
          <p:cNvCxnSpPr>
            <a:endCxn id="149" idx="0"/>
          </p:cNvCxnSpPr>
          <p:nvPr/>
        </p:nvCxnSpPr>
        <p:spPr>
          <a:xfrm flipH="1">
            <a:off x="5772213" y="4689502"/>
            <a:ext cx="143100" cy="10536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51" name="Google Shape;151;p14"/>
          <p:cNvSpPr txBox="1"/>
          <p:nvPr/>
        </p:nvSpPr>
        <p:spPr>
          <a:xfrm>
            <a:off x="4944150" y="6513438"/>
            <a:ext cx="18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Personalizzazione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360112" y="4504974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376609" y="5005953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 rot="-616">
            <a:off x="9243380" y="5712033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Distanza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 rot="-616">
            <a:off x="10517408" y="5212107"/>
            <a:ext cx="16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7" name="Google Shape;157;p14"/>
          <p:cNvCxnSpPr/>
          <p:nvPr/>
        </p:nvCxnSpPr>
        <p:spPr>
          <a:xfrm flipH="1">
            <a:off x="7844213" y="4101463"/>
            <a:ext cx="394200" cy="560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58" name="Google Shape;158;p14"/>
          <p:cNvCxnSpPr/>
          <p:nvPr/>
        </p:nvCxnSpPr>
        <p:spPr>
          <a:xfrm rot="10800000">
            <a:off x="6154800" y="3973375"/>
            <a:ext cx="1233600" cy="93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59" name="Google Shape;159;p14"/>
          <p:cNvCxnSpPr/>
          <p:nvPr/>
        </p:nvCxnSpPr>
        <p:spPr>
          <a:xfrm flipH="1">
            <a:off x="6011425" y="2445925"/>
            <a:ext cx="1269900" cy="11007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160" name="Google Shape;160;p14"/>
          <p:cNvCxnSpPr>
            <a:stCxn id="144" idx="0"/>
          </p:cNvCxnSpPr>
          <p:nvPr/>
        </p:nvCxnSpPr>
        <p:spPr>
          <a:xfrm rot="10800000">
            <a:off x="7384289" y="3983489"/>
            <a:ext cx="132300" cy="6003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14"/>
          <p:cNvSpPr/>
          <p:nvPr/>
        </p:nvSpPr>
        <p:spPr>
          <a:xfrm flipH="1" rot="-6965256">
            <a:off x="9797068" y="3774622"/>
            <a:ext cx="241504" cy="1663948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/>
          <p:nvPr/>
        </p:nvSpPr>
        <p:spPr>
          <a:xfrm>
            <a:off x="3176325" y="3068775"/>
            <a:ext cx="640800" cy="57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508050" y="4710000"/>
            <a:ext cx="97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RP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4">
            <a:alphaModFix/>
          </a:blip>
          <a:srcRect b="16744" l="6250" r="31799" t="18950"/>
          <a:stretch/>
        </p:blipFill>
        <p:spPr>
          <a:xfrm>
            <a:off x="5806850" y="1207650"/>
            <a:ext cx="6242499" cy="318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036" y="3338250"/>
            <a:ext cx="1886775" cy="18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3711925" y="4710000"/>
            <a:ext cx="97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RQ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5"/>
          <p:cNvCxnSpPr/>
          <p:nvPr/>
        </p:nvCxnSpPr>
        <p:spPr>
          <a:xfrm>
            <a:off x="1423888" y="5167075"/>
            <a:ext cx="2238900" cy="24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miter lim="8000"/>
            <a:headEnd len="sm" w="sm" type="none"/>
            <a:tailEnd len="sm" w="sm" type="stealth"/>
          </a:ln>
        </p:spPr>
      </p:cxnSp>
      <p:sp>
        <p:nvSpPr>
          <p:cNvPr id="176" name="Google Shape;176;p15"/>
          <p:cNvSpPr/>
          <p:nvPr/>
        </p:nvSpPr>
        <p:spPr>
          <a:xfrm rot="4296437">
            <a:off x="5213930" y="4702527"/>
            <a:ext cx="493501" cy="1359427"/>
          </a:xfrm>
          <a:custGeom>
            <a:rect b="b" l="l" r="r" t="t"/>
            <a:pathLst>
              <a:path extrusionOk="0" h="62932" w="28756">
                <a:moveTo>
                  <a:pt x="0" y="62932"/>
                </a:moveTo>
                <a:cubicBezTo>
                  <a:pt x="4236" y="59839"/>
                  <a:pt x="21045" y="51368"/>
                  <a:pt x="25415" y="44375"/>
                </a:cubicBezTo>
                <a:cubicBezTo>
                  <a:pt x="29785" y="37383"/>
                  <a:pt x="29584" y="28373"/>
                  <a:pt x="26222" y="20977"/>
                </a:cubicBezTo>
                <a:cubicBezTo>
                  <a:pt x="22860" y="13581"/>
                  <a:pt x="8741" y="3496"/>
                  <a:pt x="5245" y="0"/>
                </a:cubicBezTo>
              </a:path>
            </a:pathLst>
          </a:cu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7" name="Google Shape;177;p15"/>
          <p:cNvSpPr/>
          <p:nvPr/>
        </p:nvSpPr>
        <p:spPr>
          <a:xfrm>
            <a:off x="2840325" y="3197050"/>
            <a:ext cx="976800" cy="73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5875" y="3366713"/>
            <a:ext cx="501708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51105">
            <a:off x="2894150" y="3104575"/>
            <a:ext cx="501700" cy="5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9138" y="3548300"/>
            <a:ext cx="391725" cy="3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7783050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III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8674150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IV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9565238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0411588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1257950" y="4439150"/>
            <a:ext cx="9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VII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6964500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II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6117450" y="4439150"/>
            <a:ext cx="5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endParaRPr sz="24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9">
            <a:alphaModFix amt="70000"/>
          </a:blip>
          <a:srcRect b="0" l="0" r="0" t="0"/>
          <a:stretch/>
        </p:blipFill>
        <p:spPr>
          <a:xfrm rot="10800000">
            <a:off x="9621674" y="4671250"/>
            <a:ext cx="2570326" cy="21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9">
            <a:alphaModFix amt="70000"/>
          </a:blip>
          <a:srcRect b="0" l="1640" r="-1639" t="0"/>
          <a:stretch/>
        </p:blipFill>
        <p:spPr>
          <a:xfrm>
            <a:off x="0" y="0"/>
            <a:ext cx="3664025" cy="31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/>
          <p:nvPr/>
        </p:nvSpPr>
        <p:spPr>
          <a:xfrm>
            <a:off x="4648138" y="1397263"/>
            <a:ext cx="178800" cy="1692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rgbClr val="CC9B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4648138" y="1816563"/>
            <a:ext cx="178800" cy="169200"/>
          </a:xfrm>
          <a:prstGeom prst="ellipse">
            <a:avLst/>
          </a:prstGeom>
          <a:solidFill>
            <a:srgbClr val="E06666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3302950" y="1243363"/>
            <a:ext cx="169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Obbligatori</a:t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3836350" y="1662663"/>
            <a:ext cx="169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Totali</a:t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5192775" y="1142500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100%</a:t>
            </a:r>
            <a:endParaRPr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5192775" y="1896025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75%</a:t>
            </a:r>
            <a:endParaRPr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5192775" y="2627388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50%</a:t>
            </a:r>
            <a:endParaRPr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5192775" y="3434975"/>
            <a:ext cx="6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25%</a:t>
            </a:r>
            <a:endParaRPr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1599163" y="5467188"/>
            <a:ext cx="178800" cy="169200"/>
          </a:xfrm>
          <a:prstGeom prst="ellipse">
            <a:avLst/>
          </a:prstGeom>
          <a:solidFill>
            <a:srgbClr val="93C47D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1777975" y="5313288"/>
            <a:ext cx="169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Architettura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1599163" y="5944188"/>
            <a:ext cx="178800" cy="169200"/>
          </a:xfrm>
          <a:prstGeom prst="ellipse">
            <a:avLst/>
          </a:prstGeom>
          <a:solidFill>
            <a:srgbClr val="B4A7D6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1777975" y="5790288"/>
            <a:ext cx="169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Nuovi grafici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599163" y="6421188"/>
            <a:ext cx="178800" cy="169200"/>
          </a:xfrm>
          <a:prstGeom prst="ellipse">
            <a:avLst/>
          </a:prstGeom>
          <a:solidFill>
            <a:srgbClr val="A4C2F4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1777975" y="6267300"/>
            <a:ext cx="245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Caricamento da DB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3603175" y="110900"/>
            <a:ext cx="561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Cosa è cambiato?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2720">
            <a:off x="2265096" y="279915"/>
            <a:ext cx="814547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50" y="327792"/>
            <a:ext cx="2573294" cy="262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150" y="4119876"/>
            <a:ext cx="2630108" cy="26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47059" l="0" r="0" t="0"/>
          <a:stretch/>
        </p:blipFill>
        <p:spPr>
          <a:xfrm rot="2251043">
            <a:off x="10928126" y="4527342"/>
            <a:ext cx="830623" cy="61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63474"/>
          <a:stretch/>
        </p:blipFill>
        <p:spPr>
          <a:xfrm rot="1041146">
            <a:off x="10755949" y="5447456"/>
            <a:ext cx="830886" cy="42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096" y="1058795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5">
            <a:alphaModFix/>
          </a:blip>
          <a:srcRect b="47371" l="0" r="0" t="0"/>
          <a:stretch/>
        </p:blipFill>
        <p:spPr>
          <a:xfrm>
            <a:off x="9171529" y="4850869"/>
            <a:ext cx="395136" cy="20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5">
            <a:alphaModFix/>
          </a:blip>
          <a:srcRect b="0" l="0" r="0" t="55591"/>
          <a:stretch/>
        </p:blipFill>
        <p:spPr>
          <a:xfrm rot="10800000">
            <a:off x="9177057" y="5022156"/>
            <a:ext cx="384059" cy="17038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/>
          <p:nvPr/>
        </p:nvSpPr>
        <p:spPr>
          <a:xfrm>
            <a:off x="10862832" y="4920579"/>
            <a:ext cx="273900" cy="25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11034390" y="5058604"/>
            <a:ext cx="273900" cy="25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 rot="-1538325">
            <a:off x="10992692" y="5239102"/>
            <a:ext cx="273865" cy="2553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 rot="-1243058">
            <a:off x="11206522" y="5305856"/>
            <a:ext cx="273912" cy="2554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 rot="2175608">
            <a:off x="10932350" y="4618656"/>
            <a:ext cx="1026118" cy="446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MVVM</a:t>
            </a:r>
            <a:endParaRPr b="1" sz="1700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 rot="1105125">
            <a:off x="2321548" y="407881"/>
            <a:ext cx="1006458" cy="4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MVVM</a:t>
            </a:r>
            <a:endParaRPr b="1" sz="1700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6" name="Google Shape;2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175" y="1195125"/>
            <a:ext cx="4471400" cy="44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7">
            <a:alphaModFix/>
          </a:blip>
          <a:srcRect b="0" l="20696" r="35201" t="0"/>
          <a:stretch/>
        </p:blipFill>
        <p:spPr>
          <a:xfrm>
            <a:off x="3896100" y="2292700"/>
            <a:ext cx="1207049" cy="18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/>
          <p:nvPr/>
        </p:nvSpPr>
        <p:spPr>
          <a:xfrm>
            <a:off x="5103150" y="2561725"/>
            <a:ext cx="273901" cy="1359646"/>
          </a:xfrm>
          <a:custGeom>
            <a:rect b="b" l="l" r="r" t="t"/>
            <a:pathLst>
              <a:path extrusionOk="0" h="62932" w="28756">
                <a:moveTo>
                  <a:pt x="0" y="62932"/>
                </a:moveTo>
                <a:cubicBezTo>
                  <a:pt x="4236" y="59839"/>
                  <a:pt x="21045" y="51368"/>
                  <a:pt x="25415" y="44375"/>
                </a:cubicBezTo>
                <a:cubicBezTo>
                  <a:pt x="29785" y="37383"/>
                  <a:pt x="29584" y="28373"/>
                  <a:pt x="26222" y="20977"/>
                </a:cubicBezTo>
                <a:cubicBezTo>
                  <a:pt x="22860" y="13581"/>
                  <a:pt x="8741" y="3496"/>
                  <a:pt x="5245" y="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29" name="Google Shape;229;p16"/>
          <p:cNvPicPr preferRelativeResize="0"/>
          <p:nvPr/>
        </p:nvPicPr>
        <p:blipFill rotWithShape="1">
          <a:blip r:embed="rId8">
            <a:alphaModFix/>
          </a:blip>
          <a:srcRect b="0" l="21784" r="12060" t="15023"/>
          <a:stretch/>
        </p:blipFill>
        <p:spPr>
          <a:xfrm>
            <a:off x="5924050" y="2538125"/>
            <a:ext cx="1095300" cy="1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/>
          <p:nvPr/>
        </p:nvSpPr>
        <p:spPr>
          <a:xfrm rot="7546989">
            <a:off x="1737898" y="3182807"/>
            <a:ext cx="493513" cy="1359451"/>
          </a:xfrm>
          <a:custGeom>
            <a:rect b="b" l="l" r="r" t="t"/>
            <a:pathLst>
              <a:path extrusionOk="0" h="62932" w="28756">
                <a:moveTo>
                  <a:pt x="0" y="62932"/>
                </a:moveTo>
                <a:cubicBezTo>
                  <a:pt x="4236" y="59839"/>
                  <a:pt x="21045" y="51368"/>
                  <a:pt x="25415" y="44375"/>
                </a:cubicBezTo>
                <a:cubicBezTo>
                  <a:pt x="29785" y="37383"/>
                  <a:pt x="29584" y="28373"/>
                  <a:pt x="26222" y="20977"/>
                </a:cubicBezTo>
                <a:cubicBezTo>
                  <a:pt x="22860" y="13581"/>
                  <a:pt x="8741" y="3496"/>
                  <a:pt x="5245" y="0"/>
                </a:cubicBezTo>
              </a:path>
            </a:pathLst>
          </a:cu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1" name="Google Shape;231;p16"/>
          <p:cNvSpPr/>
          <p:nvPr/>
        </p:nvSpPr>
        <p:spPr>
          <a:xfrm rot="-3402486">
            <a:off x="8782102" y="2561878"/>
            <a:ext cx="493495" cy="1359410"/>
          </a:xfrm>
          <a:custGeom>
            <a:rect b="b" l="l" r="r" t="t"/>
            <a:pathLst>
              <a:path extrusionOk="0" h="62932" w="28756">
                <a:moveTo>
                  <a:pt x="0" y="62932"/>
                </a:moveTo>
                <a:cubicBezTo>
                  <a:pt x="4236" y="59839"/>
                  <a:pt x="21045" y="51368"/>
                  <a:pt x="25415" y="44375"/>
                </a:cubicBezTo>
                <a:cubicBezTo>
                  <a:pt x="29785" y="37383"/>
                  <a:pt x="29584" y="28373"/>
                  <a:pt x="26222" y="20977"/>
                </a:cubicBezTo>
                <a:cubicBezTo>
                  <a:pt x="22860" y="13581"/>
                  <a:pt x="8741" y="3496"/>
                  <a:pt x="5245" y="0"/>
                </a:cubicBezTo>
              </a:path>
            </a:pathLst>
          </a:cu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stealth"/>
            <a:tailEnd len="med" w="med" type="none"/>
          </a:ln>
        </p:spPr>
      </p:sp>
      <p:pic>
        <p:nvPicPr>
          <p:cNvPr id="232" name="Google Shape;232;p16"/>
          <p:cNvPicPr preferRelativeResize="0"/>
          <p:nvPr/>
        </p:nvPicPr>
        <p:blipFill rotWithShape="1">
          <a:blip r:embed="rId9">
            <a:alphaModFix amt="70000"/>
          </a:blip>
          <a:srcRect b="0" l="0" r="0" t="0"/>
          <a:stretch/>
        </p:blipFill>
        <p:spPr>
          <a:xfrm rot="5400000">
            <a:off x="8118376" y="323575"/>
            <a:ext cx="4402074" cy="374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9">
            <a:alphaModFix amt="78000"/>
          </a:blip>
          <a:srcRect b="0" l="0" r="0" t="0"/>
          <a:stretch/>
        </p:blipFill>
        <p:spPr>
          <a:xfrm rot="-5400000">
            <a:off x="-242301" y="3852825"/>
            <a:ext cx="3247476" cy="27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4212775" y="110900"/>
            <a:ext cx="561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Product Baseline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58897" y="4515375"/>
            <a:ext cx="1892928" cy="1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 amt="70000"/>
          </a:blip>
          <a:srcRect b="0" l="1640" r="-1639" t="0"/>
          <a:stretch/>
        </p:blipFill>
        <p:spPr>
          <a:xfrm>
            <a:off x="0" y="0"/>
            <a:ext cx="3664025" cy="31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8411974" y="3642075"/>
            <a:ext cx="3780026" cy="32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575" y="239137"/>
            <a:ext cx="2639025" cy="26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3825" y="434126"/>
            <a:ext cx="2249000" cy="22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8">
            <a:alphaModFix/>
          </a:blip>
          <a:srcRect b="50987" l="35467" r="0" t="0"/>
          <a:stretch/>
        </p:blipFill>
        <p:spPr>
          <a:xfrm rot="1049761">
            <a:off x="6292828" y="3956587"/>
            <a:ext cx="1240194" cy="94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4515375"/>
            <a:ext cx="1892928" cy="18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2613" y="4290575"/>
            <a:ext cx="2414025" cy="24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138165">
            <a:off x="6401733" y="3483379"/>
            <a:ext cx="1309708" cy="130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90845">
            <a:off x="5608521" y="4545520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80026" y="4513981"/>
            <a:ext cx="448401" cy="45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3746" y="4681670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26321" y="4793720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58900" y="4970379"/>
            <a:ext cx="301676" cy="30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06550" y="4970379"/>
            <a:ext cx="301676" cy="30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4200" y="4837079"/>
            <a:ext cx="301676" cy="30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7846" y="4681670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7833" y="4681670"/>
            <a:ext cx="386601" cy="3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615" y="4052349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/>
          <p:nvPr/>
        </p:nvSpPr>
        <p:spPr>
          <a:xfrm>
            <a:off x="3088826" y="4586475"/>
            <a:ext cx="575100" cy="558600"/>
          </a:xfrm>
          <a:prstGeom prst="ellipse">
            <a:avLst/>
          </a:prstGeom>
          <a:solidFill>
            <a:srgbClr val="CC9B6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17121" y="4668420"/>
            <a:ext cx="386601" cy="39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7"/>
          <p:cNvCxnSpPr/>
          <p:nvPr/>
        </p:nvCxnSpPr>
        <p:spPr>
          <a:xfrm>
            <a:off x="5708275" y="1240500"/>
            <a:ext cx="0" cy="5445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7"/>
          <p:cNvCxnSpPr/>
          <p:nvPr/>
        </p:nvCxnSpPr>
        <p:spPr>
          <a:xfrm flipH="1">
            <a:off x="5445925" y="1517250"/>
            <a:ext cx="539100" cy="57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/>
          <p:nvPr/>
        </p:nvCxnSpPr>
        <p:spPr>
          <a:xfrm flipH="1">
            <a:off x="9404200" y="1418400"/>
            <a:ext cx="539100" cy="57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7"/>
          <p:cNvCxnSpPr/>
          <p:nvPr/>
        </p:nvCxnSpPr>
        <p:spPr>
          <a:xfrm flipH="1">
            <a:off x="9404200" y="1663850"/>
            <a:ext cx="539100" cy="57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17"/>
          <p:cNvSpPr/>
          <p:nvPr/>
        </p:nvSpPr>
        <p:spPr>
          <a:xfrm rot="2341433">
            <a:off x="9361645" y="1929041"/>
            <a:ext cx="579555" cy="3035810"/>
          </a:xfrm>
          <a:custGeom>
            <a:rect b="b" l="l" r="r" t="t"/>
            <a:pathLst>
              <a:path extrusionOk="0" h="62932" w="28756">
                <a:moveTo>
                  <a:pt x="0" y="62932"/>
                </a:moveTo>
                <a:cubicBezTo>
                  <a:pt x="4236" y="59839"/>
                  <a:pt x="21045" y="51368"/>
                  <a:pt x="25415" y="44375"/>
                </a:cubicBezTo>
                <a:cubicBezTo>
                  <a:pt x="29785" y="37383"/>
                  <a:pt x="29584" y="28373"/>
                  <a:pt x="26222" y="20977"/>
                </a:cubicBezTo>
                <a:cubicBezTo>
                  <a:pt x="22860" y="13581"/>
                  <a:pt x="8741" y="3496"/>
                  <a:pt x="5245" y="0"/>
                </a:cubicBezTo>
              </a:path>
            </a:pathLst>
          </a:cu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71" name="Google Shape;271;p17"/>
          <p:cNvSpPr txBox="1"/>
          <p:nvPr/>
        </p:nvSpPr>
        <p:spPr>
          <a:xfrm>
            <a:off x="3400175" y="2733125"/>
            <a:ext cx="18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Teamwork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7065725" y="2733125"/>
            <a:ext cx="18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Condivisione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0" y="1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00" y="775112"/>
            <a:ext cx="3892425" cy="24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173600" y="57425"/>
            <a:ext cx="613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Strumenti di verifica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8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5400000">
            <a:off x="8286376" y="310024"/>
            <a:ext cx="4220524" cy="35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 amt="78000"/>
          </a:blip>
          <a:srcRect b="0" l="0" r="0" t="0"/>
          <a:stretch/>
        </p:blipFill>
        <p:spPr>
          <a:xfrm rot="-5400000">
            <a:off x="-304057" y="3086842"/>
            <a:ext cx="4075217" cy="34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25" y="924475"/>
            <a:ext cx="1111625" cy="1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8"/>
          <p:cNvSpPr txBox="1"/>
          <p:nvPr/>
        </p:nvSpPr>
        <p:spPr>
          <a:xfrm>
            <a:off x="48887" y="2087450"/>
            <a:ext cx="21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React Testing Library</a:t>
            </a:r>
            <a:endParaRPr/>
          </a:p>
        </p:txBody>
      </p:sp>
      <p:pic>
        <p:nvPicPr>
          <p:cNvPr id="286" name="Google Shape;28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1175" y="2733125"/>
            <a:ext cx="1060225" cy="10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8"/>
          <p:cNvSpPr txBox="1"/>
          <p:nvPr/>
        </p:nvSpPr>
        <p:spPr>
          <a:xfrm>
            <a:off x="745176" y="3078588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Jest</a:t>
            </a:r>
            <a:endParaRPr/>
          </a:p>
        </p:txBody>
      </p:sp>
      <p:cxnSp>
        <p:nvCxnSpPr>
          <p:cNvPr id="288" name="Google Shape;288;p18"/>
          <p:cNvCxnSpPr/>
          <p:nvPr/>
        </p:nvCxnSpPr>
        <p:spPr>
          <a:xfrm>
            <a:off x="2028913" y="1801925"/>
            <a:ext cx="1238700" cy="1749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289" name="Google Shape;289;p18"/>
          <p:cNvCxnSpPr/>
          <p:nvPr/>
        </p:nvCxnSpPr>
        <p:spPr>
          <a:xfrm flipH="1" rot="10800000">
            <a:off x="2596450" y="2571600"/>
            <a:ext cx="822300" cy="476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290" name="Google Shape;2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3125" y="1723915"/>
            <a:ext cx="914825" cy="9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/>
          <p:nvPr/>
        </p:nvSpPr>
        <p:spPr>
          <a:xfrm>
            <a:off x="7924886" y="2713725"/>
            <a:ext cx="16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Github Action</a:t>
            </a:r>
            <a:endParaRPr/>
          </a:p>
        </p:txBody>
      </p:sp>
      <p:pic>
        <p:nvPicPr>
          <p:cNvPr id="292" name="Google Shape;292;p18"/>
          <p:cNvPicPr preferRelativeResize="0"/>
          <p:nvPr/>
        </p:nvPicPr>
        <p:blipFill rotWithShape="1">
          <a:blip r:embed="rId8">
            <a:alphaModFix/>
          </a:blip>
          <a:srcRect b="2961" l="1480" r="62240" t="4497"/>
          <a:stretch/>
        </p:blipFill>
        <p:spPr>
          <a:xfrm>
            <a:off x="9058975" y="3943650"/>
            <a:ext cx="2631400" cy="274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8"/>
          <p:cNvCxnSpPr/>
          <p:nvPr/>
        </p:nvCxnSpPr>
        <p:spPr>
          <a:xfrm flipH="1" rot="10800000">
            <a:off x="7377300" y="2229588"/>
            <a:ext cx="647100" cy="87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294" name="Google Shape;294;p18"/>
          <p:cNvCxnSpPr>
            <a:stCxn id="291" idx="2"/>
          </p:cNvCxnSpPr>
          <p:nvPr/>
        </p:nvCxnSpPr>
        <p:spPr>
          <a:xfrm flipH="1">
            <a:off x="7518536" y="3083025"/>
            <a:ext cx="1242000" cy="7881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295" name="Google Shape;295;p18"/>
          <p:cNvPicPr preferRelativeResize="0"/>
          <p:nvPr/>
        </p:nvPicPr>
        <p:blipFill rotWithShape="1">
          <a:blip r:embed="rId9">
            <a:alphaModFix/>
          </a:blip>
          <a:srcRect b="42636" l="9825" r="38944" t="19619"/>
          <a:stretch/>
        </p:blipFill>
        <p:spPr>
          <a:xfrm>
            <a:off x="2745050" y="3905425"/>
            <a:ext cx="5856225" cy="20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 txBox="1"/>
          <p:nvPr/>
        </p:nvSpPr>
        <p:spPr>
          <a:xfrm>
            <a:off x="4593831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III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5403311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IV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6288980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7077117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7865243" y="5803295"/>
            <a:ext cx="84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VII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3784351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II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2974870" y="5803295"/>
            <a:ext cx="4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endParaRPr sz="2100">
              <a:solidFill>
                <a:srgbClr val="CC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107648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4" name="Google Shape;304;p18"/>
          <p:cNvCxnSpPr>
            <a:stCxn id="291" idx="2"/>
          </p:cNvCxnSpPr>
          <p:nvPr/>
        </p:nvCxnSpPr>
        <p:spPr>
          <a:xfrm>
            <a:off x="8760536" y="3083025"/>
            <a:ext cx="526200" cy="713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 amt="70000"/>
          </a:blip>
          <a:srcRect b="0" l="1640" r="-1639" t="0"/>
          <a:stretch/>
        </p:blipFill>
        <p:spPr>
          <a:xfrm>
            <a:off x="0" y="0"/>
            <a:ext cx="3664025" cy="31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8411974" y="3642075"/>
            <a:ext cx="3780026" cy="32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3399300" y="1391625"/>
            <a:ext cx="539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LIVE </a:t>
            </a: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1" i="1" sz="4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/>
          <p:nvPr/>
        </p:nvSpPr>
        <p:spPr>
          <a:xfrm>
            <a:off x="3176325" y="3068775"/>
            <a:ext cx="640800" cy="57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2720" y="2002196"/>
            <a:ext cx="6543725" cy="231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0" y="28675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50987" l="35467" r="0" t="0"/>
          <a:stretch/>
        </p:blipFill>
        <p:spPr>
          <a:xfrm rot="1049788">
            <a:off x="9195006" y="1180419"/>
            <a:ext cx="1154141" cy="87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4">
            <a:alphaModFix amt="70000"/>
          </a:blip>
          <a:srcRect b="0" l="1640" r="-1639" t="0"/>
          <a:stretch/>
        </p:blipFill>
        <p:spPr>
          <a:xfrm>
            <a:off x="0" y="0"/>
            <a:ext cx="2985901" cy="25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 rot="10800000">
            <a:off x="8411974" y="3642075"/>
            <a:ext cx="3780026" cy="32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3662" y="1214025"/>
            <a:ext cx="2436076" cy="243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2085013" y="1289225"/>
            <a:ext cx="756300" cy="736200"/>
          </a:xfrm>
          <a:prstGeom prst="ellipse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838" y="1960731"/>
            <a:ext cx="448401" cy="45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3975" y="1387427"/>
            <a:ext cx="578377" cy="57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0"/>
          <p:cNvCxnSpPr/>
          <p:nvPr/>
        </p:nvCxnSpPr>
        <p:spPr>
          <a:xfrm>
            <a:off x="4535713" y="2749050"/>
            <a:ext cx="2238900" cy="2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330" name="Google Shape;3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4600" y="1894300"/>
            <a:ext cx="1180076" cy="118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587" y="1214025"/>
            <a:ext cx="2436076" cy="243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/>
          <p:nvPr/>
        </p:nvSpPr>
        <p:spPr>
          <a:xfrm>
            <a:off x="6879538" y="1102625"/>
            <a:ext cx="1180200" cy="11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 rotWithShape="1">
          <a:blip r:embed="rId9">
            <a:alphaModFix/>
          </a:blip>
          <a:srcRect b="23669" l="24046" r="21314" t="27457"/>
          <a:stretch/>
        </p:blipFill>
        <p:spPr>
          <a:xfrm>
            <a:off x="8477263" y="1894302"/>
            <a:ext cx="511813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 rot="1012424">
            <a:off x="9277544" y="1302946"/>
            <a:ext cx="1462464" cy="553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1C4587"/>
                </a:solidFill>
                <a:highlight>
                  <a:srgbClr val="9FC5E8"/>
                </a:highlight>
                <a:latin typeface="Comic Sans MS"/>
                <a:ea typeface="Comic Sans MS"/>
                <a:cs typeface="Comic Sans MS"/>
                <a:sym typeface="Comic Sans MS"/>
              </a:rPr>
              <a:t>SVG !!    </a:t>
            </a:r>
            <a:endParaRPr b="1" sz="2400">
              <a:solidFill>
                <a:srgbClr val="1C4587"/>
              </a:solidFill>
              <a:highlight>
                <a:srgbClr val="9FC5E8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1358288" y="6880650"/>
            <a:ext cx="640800" cy="57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8437" y="3995975"/>
            <a:ext cx="2436076" cy="243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/>
          <p:nvPr/>
        </p:nvSpPr>
        <p:spPr>
          <a:xfrm>
            <a:off x="2129788" y="4071175"/>
            <a:ext cx="756300" cy="736200"/>
          </a:xfrm>
          <a:prstGeom prst="ellipse">
            <a:avLst/>
          </a:prstGeom>
          <a:solidFill>
            <a:srgbClr val="CFE2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6">
            <a:alphaModFix/>
          </a:blip>
          <a:srcRect b="45106" l="0" r="0" t="0"/>
          <a:stretch/>
        </p:blipFill>
        <p:spPr>
          <a:xfrm>
            <a:off x="3240225" y="4742675"/>
            <a:ext cx="448401" cy="2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8750" y="4169377"/>
            <a:ext cx="578377" cy="57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20"/>
          <p:cNvCxnSpPr/>
          <p:nvPr/>
        </p:nvCxnSpPr>
        <p:spPr>
          <a:xfrm>
            <a:off x="4580488" y="5531000"/>
            <a:ext cx="2238900" cy="2400"/>
          </a:xfrm>
          <a:prstGeom prst="straightConnector1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"/>
            <a:headEnd len="sm" w="sm" type="none"/>
            <a:tailEnd len="sm" w="sm" type="stealth"/>
          </a:ln>
        </p:spPr>
      </p:cxnSp>
      <p:pic>
        <p:nvPicPr>
          <p:cNvPr id="341" name="Google Shape;3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5362" y="3995975"/>
            <a:ext cx="2436076" cy="24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10">
            <a:alphaModFix/>
          </a:blip>
          <a:srcRect b="0" l="41214" r="0" t="0"/>
          <a:stretch/>
        </p:blipFill>
        <p:spPr>
          <a:xfrm>
            <a:off x="0" y="3768800"/>
            <a:ext cx="1878125" cy="319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/>
          <p:nvPr/>
        </p:nvSpPr>
        <p:spPr>
          <a:xfrm>
            <a:off x="1917825" y="3807175"/>
            <a:ext cx="1180200" cy="11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0"/>
          <p:cNvPicPr preferRelativeResize="0"/>
          <p:nvPr/>
        </p:nvPicPr>
        <p:blipFill rotWithShape="1">
          <a:blip r:embed="rId6">
            <a:alphaModFix/>
          </a:blip>
          <a:srcRect b="45106" l="0" r="48154" t="0"/>
          <a:stretch/>
        </p:blipFill>
        <p:spPr>
          <a:xfrm rot="5400000">
            <a:off x="3478162" y="4984550"/>
            <a:ext cx="232475" cy="2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8992" y="4537050"/>
            <a:ext cx="736200" cy="7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0"/>
          <p:cNvSpPr txBox="1"/>
          <p:nvPr/>
        </p:nvSpPr>
        <p:spPr>
          <a:xfrm>
            <a:off x="581827" y="4607325"/>
            <a:ext cx="195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1C4587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CANVAS</a:t>
            </a:r>
            <a:endParaRPr b="1" sz="2400">
              <a:solidFill>
                <a:srgbClr val="1C45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6">
            <a:alphaModFix/>
          </a:blip>
          <a:srcRect b="0" l="0" r="0" t="54891"/>
          <a:stretch/>
        </p:blipFill>
        <p:spPr>
          <a:xfrm>
            <a:off x="8565350" y="4993975"/>
            <a:ext cx="448401" cy="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0"/>
          <p:cNvSpPr/>
          <p:nvPr/>
        </p:nvSpPr>
        <p:spPr>
          <a:xfrm>
            <a:off x="8835100" y="4779075"/>
            <a:ext cx="168300" cy="17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8535475" y="4779075"/>
            <a:ext cx="168300" cy="17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327779" y="4071172"/>
            <a:ext cx="736200" cy="73620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"/>
          <p:cNvSpPr/>
          <p:nvPr/>
        </p:nvSpPr>
        <p:spPr>
          <a:xfrm>
            <a:off x="7045350" y="3807175"/>
            <a:ext cx="1180200" cy="11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13950" y="4344513"/>
            <a:ext cx="1270175" cy="1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/>
        </p:nvSpPr>
        <p:spPr>
          <a:xfrm>
            <a:off x="2655450" y="160250"/>
            <a:ext cx="688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Implementazione dei grafici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15">
            <a:alphaModFix/>
          </a:blip>
          <a:srcRect b="29218" l="69480" r="0" t="50563"/>
          <a:stretch/>
        </p:blipFill>
        <p:spPr>
          <a:xfrm>
            <a:off x="903100" y="5384200"/>
            <a:ext cx="975025" cy="6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/>
          <p:nvPr/>
        </p:nvSpPr>
        <p:spPr>
          <a:xfrm>
            <a:off x="0" y="0"/>
            <a:ext cx="3514800" cy="35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7799825" y="2733125"/>
            <a:ext cx="4392300" cy="41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1"/>
          <p:cNvPicPr preferRelativeResize="0"/>
          <p:nvPr/>
        </p:nvPicPr>
        <p:blipFill rotWithShape="1">
          <a:blip r:embed="rId3">
            <a:alphaModFix amt="70000"/>
          </a:blip>
          <a:srcRect b="0" l="1640" r="-1639" t="0"/>
          <a:stretch/>
        </p:blipFill>
        <p:spPr>
          <a:xfrm>
            <a:off x="0" y="0"/>
            <a:ext cx="2985901" cy="25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 rot="10800000">
            <a:off x="8411974" y="3642075"/>
            <a:ext cx="3780026" cy="32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1"/>
          <p:cNvSpPr/>
          <p:nvPr/>
        </p:nvSpPr>
        <p:spPr>
          <a:xfrm>
            <a:off x="554700" y="1246900"/>
            <a:ext cx="11063700" cy="314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675" y="2001577"/>
            <a:ext cx="2017201" cy="201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475" y="2170650"/>
            <a:ext cx="1879950" cy="1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/>
          <p:nvPr/>
        </p:nvSpPr>
        <p:spPr>
          <a:xfrm rot="10800000">
            <a:off x="3321250" y="4317675"/>
            <a:ext cx="4894800" cy="2343300"/>
          </a:xfrm>
          <a:prstGeom prst="triangl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9700" y="4226475"/>
            <a:ext cx="2729550" cy="27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34275" y="2083850"/>
            <a:ext cx="1879950" cy="18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/>
          <p:nvPr/>
        </p:nvSpPr>
        <p:spPr>
          <a:xfrm>
            <a:off x="1260425" y="1352638"/>
            <a:ext cx="16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Rivista la pianificazione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4227298" y="1307500"/>
            <a:ext cx="35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Riassegnazione delle ore rimanenti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8353275" y="1307500"/>
            <a:ext cx="23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Consuntivo, obiettivi e adattamento</a:t>
            </a:r>
            <a:endParaRPr/>
          </a:p>
        </p:txBody>
      </p:sp>
      <p:pic>
        <p:nvPicPr>
          <p:cNvPr id="374" name="Google Shape;37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06440" y="57437"/>
            <a:ext cx="2831208" cy="43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10460075" y="6399550"/>
            <a:ext cx="13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r>
              <a:rPr b="1" lang="it-IT" sz="2000">
                <a:solidFill>
                  <a:srgbClr val="3153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/14</a:t>
            </a:r>
            <a:endParaRPr b="1" sz="2000">
              <a:solidFill>
                <a:srgbClr val="31538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954450" y="127550"/>
            <a:ext cx="4060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41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Piano di progetto</a:t>
            </a:r>
            <a:endParaRPr b="1" i="1" sz="41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