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65" r:id="rId5"/>
  </p:sldIdLst>
  <p:sldSz cx="9144000" cy="6858000" type="screen4x3"/>
  <p:notesSz cx="6858000" cy="9144000"/>
  <p:embeddedFontLst>
    <p:embeddedFont>
      <p:font typeface="Cuprum" panose="020B060402020202020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3" autoAdjust="0"/>
    <p:restoredTop sz="86441" autoAdjust="0"/>
  </p:normalViewPr>
  <p:slideViewPr>
    <p:cSldViewPr snapToGrid="0">
      <p:cViewPr varScale="1">
        <p:scale>
          <a:sx n="71" d="100"/>
          <a:sy n="71" d="100"/>
        </p:scale>
        <p:origin x="14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02/04/2025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Designing an accessibility learning toolkit: bridging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the gap between guidelines and implementation</a:t>
            </a:r>
            <a:endParaRPr lang="it-IT" sz="2400" b="1" dirty="0">
              <a:solidFill>
                <a:srgbClr val="FFFFFF"/>
              </a:solidFill>
              <a:latin typeface="Aptos" panose="020B0004020202020204" pitchFamily="34" charset="0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i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Department of Mathematics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i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Master Degree in Computer Science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i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Graduation Session – 25° July 2025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it-IT" sz="1800" b="1" i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Candidate</a:t>
            </a:r>
            <a:r>
              <a:rPr lang="it-IT" sz="1800" b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: 	Gabriel Rovesti – 2103389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	</a:t>
            </a:r>
            <a:r>
              <a:rPr lang="it-IT" sz="1800" b="1" i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Supervisor</a:t>
            </a:r>
            <a:r>
              <a:rPr lang="it-IT" sz="1800" b="1" dirty="0">
                <a:solidFill>
                  <a:srgbClr val="FFFFFF"/>
                </a:solidFill>
                <a:latin typeface="Aptos" panose="020B0004020202020204" pitchFamily="34" charset="0"/>
                <a:ea typeface="Calibri"/>
                <a:cs typeface="Calibri"/>
                <a:sym typeface="Calibri"/>
              </a:rPr>
              <a:t>: 	Prof.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2" y="1534681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285114" y="1539741"/>
            <a:ext cx="4401686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Sviluppo di applicazioni, consulenza e integrazione di soluzioni ambito web e mobile in vari settori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227008" y="6411722"/>
            <a:ext cx="326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G. Rovesti - Designing an accessibility toolkit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64584F5-BE67-8131-BCFD-EA355857F988}"/>
              </a:ext>
            </a:extLst>
          </p:cNvPr>
          <p:cNvSpPr txBox="1"/>
          <p:nvPr/>
        </p:nvSpPr>
        <p:spPr>
          <a:xfrm>
            <a:off x="280804" y="3530175"/>
            <a:ext cx="4401686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Esplorazione e studio della tecnologia blockchain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progetto legato al suo utilizzo al di fuori dell’ambito finanziario, mirato sulla sicurezza </a:t>
            </a:r>
          </a:p>
          <a:p>
            <a:pPr algn="just">
              <a:lnSpc>
                <a:spcPct val="150000"/>
              </a:lnSpc>
            </a:pPr>
            <a:endParaRPr lang="it-IT" sz="1800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2048A65-CDD6-D42F-5270-A1AAD9102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021" y="3616640"/>
            <a:ext cx="2129309" cy="22288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57200" y="1438566"/>
            <a:ext cx="841137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approfondito di blockchain e degli standard di identità digitale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 algn="just"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algn="just"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standardizzate, con molti sviluppi futuri e importante oggetto di ricerca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e maturazione professionale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696EBF-867E-C0DB-43A1-1D4E2BFFBFC9}"/>
              </a:ext>
            </a:extLst>
          </p:cNvPr>
          <p:cNvSpPr txBox="1"/>
          <p:nvPr/>
        </p:nvSpPr>
        <p:spPr>
          <a:xfrm>
            <a:off x="5227008" y="6411722"/>
            <a:ext cx="32674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chemeClr val="bg1"/>
                </a:solidFill>
              </a:rPr>
              <a:t>G. Rovesti - Designing an accessibility toolkit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196</Words>
  <Application>Microsoft Office PowerPoint</Application>
  <PresentationFormat>Presentazione su schermo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3</vt:i4>
      </vt:variant>
    </vt:vector>
  </HeadingPairs>
  <TitlesOfParts>
    <vt:vector size="10" baseType="lpstr">
      <vt:lpstr>Source Sans Pro</vt:lpstr>
      <vt:lpstr>Arial</vt:lpstr>
      <vt:lpstr>Calibri</vt:lpstr>
      <vt:lpstr>Aptos</vt:lpstr>
      <vt:lpstr>Cuprum</vt:lpstr>
      <vt:lpstr>Custom</vt:lpstr>
      <vt:lpstr>Simple Light</vt:lpstr>
      <vt:lpstr>Presentazione standard di PowerPoint</vt:lpstr>
      <vt:lpstr>L’azienda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Gabriel Rovesti</cp:lastModifiedBy>
  <cp:revision>86</cp:revision>
  <dcterms:created xsi:type="dcterms:W3CDTF">2023-06-16T08:05:42Z</dcterms:created>
  <dcterms:modified xsi:type="dcterms:W3CDTF">2025-04-02T20:19:17Z</dcterms:modified>
</cp:coreProperties>
</file>