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6" r:id="rId6"/>
    <p:sldId id="270" r:id="rId7"/>
    <p:sldId id="269" r:id="rId8"/>
    <p:sldId id="271" r:id="rId9"/>
    <p:sldId id="272" r:id="rId10"/>
    <p:sldId id="267" r:id="rId11"/>
    <p:sldId id="268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1555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MIDI Standard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246" y="2541532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Gabriel Rovesti - 2103389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3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Mobile Programming and Multimedia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C4D121-F1DC-F07F-7E4E-7C86E990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93" y="1370659"/>
            <a:ext cx="4951668" cy="47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Devices and connections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</p:spTree>
    <p:extLst>
      <p:ext uri="{BB962C8B-B14F-4D97-AF65-F5344CB8AC3E}">
        <p14:creationId xmlns:p14="http://schemas.microsoft.com/office/powerpoint/2010/main" val="334408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</p:spTree>
    <p:extLst>
      <p:ext uri="{BB962C8B-B14F-4D97-AF65-F5344CB8AC3E}">
        <p14:creationId xmlns:p14="http://schemas.microsoft.com/office/powerpoint/2010/main" val="22916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MIDI: definition and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Types of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Channels, tracks,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Types of messages and modes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Devices and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MIDI: what is it?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98105" y="2866130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Communication protocol allowing electronic instruments to connect/exchange real-time data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Represents musical scores using a specific scripting language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compression, ideal for web and background music 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Coding not completely standard and requires specific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equipment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Used only for western music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4AF55AF-46FE-0358-0194-1B37E38C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987" y="1193488"/>
            <a:ext cx="3676135" cy="16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Types of information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64766" y="1354134"/>
            <a:ext cx="37422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Channels</a:t>
            </a:r>
          </a:p>
          <a:p>
            <a:pPr marL="742950" lvl="1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through which send music events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Tracks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(Container of)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Sequences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MIDI messages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Each track is associated to one or more channels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Patches</a:t>
            </a:r>
          </a:p>
          <a:p>
            <a:pPr marL="742950" lvl="1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Pitch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produced by a generator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Each channel is associated to one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8F5CBE4-7C94-CDEE-80F4-BA342D17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4" y="2195838"/>
            <a:ext cx="5072250" cy="275208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60C4AF4-AC69-7FF3-1B43-EA27CC1005FE}"/>
              </a:ext>
            </a:extLst>
          </p:cNvPr>
          <p:cNvSpPr txBox="1"/>
          <p:nvPr/>
        </p:nvSpPr>
        <p:spPr>
          <a:xfrm>
            <a:off x="5032985" y="5036652"/>
            <a:ext cx="335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Audio e Multimedia – Valle/Lombardo</a:t>
            </a:r>
          </a:p>
        </p:txBody>
      </p:sp>
    </p:spTree>
    <p:extLst>
      <p:ext uri="{BB962C8B-B14F-4D97-AF65-F5344CB8AC3E}">
        <p14:creationId xmlns:p14="http://schemas.microsoft.com/office/powerpoint/2010/main" val="224164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Types of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7C926D-0F9A-49F4-80EA-D6C17CC5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6" y="1430222"/>
            <a:ext cx="8109327" cy="399755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0BA912-725D-B1E5-68A0-93221CAB526A}"/>
              </a:ext>
            </a:extLst>
          </p:cNvPr>
          <p:cNvSpPr txBox="1"/>
          <p:nvPr/>
        </p:nvSpPr>
        <p:spPr>
          <a:xfrm>
            <a:off x="3102585" y="5619486"/>
            <a:ext cx="335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Audio e Multimedia – Valle/Lombardo</a:t>
            </a:r>
          </a:p>
        </p:txBody>
      </p:sp>
    </p:spTree>
    <p:extLst>
      <p:ext uri="{BB962C8B-B14F-4D97-AF65-F5344CB8AC3E}">
        <p14:creationId xmlns:p14="http://schemas.microsoft.com/office/powerpoint/2010/main" val="4511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Structure of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0BA912-725D-B1E5-68A0-93221CAB526A}"/>
              </a:ext>
            </a:extLst>
          </p:cNvPr>
          <p:cNvSpPr txBox="1"/>
          <p:nvPr/>
        </p:nvSpPr>
        <p:spPr>
          <a:xfrm>
            <a:off x="2635225" y="6081169"/>
            <a:ext cx="335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Audio e Multimedia – Valle/Lombardo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C01C83-8E6E-ED06-4739-5A7C34F1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6" y="1220525"/>
            <a:ext cx="5353062" cy="48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Channel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AE9AA8-247E-D774-7AB7-288759149EEB}"/>
              </a:ext>
            </a:extLst>
          </p:cNvPr>
          <p:cNvSpPr txBox="1"/>
          <p:nvPr/>
        </p:nvSpPr>
        <p:spPr>
          <a:xfrm>
            <a:off x="159574" y="1348437"/>
            <a:ext cx="51541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Voice messages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Musical events to be played by an instrument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different </a:t>
            </a:r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Note On / Note Off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Channel / Polyphonic Key Pressure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Pitch Bend / Program / Control Change</a:t>
            </a:r>
          </a:p>
          <a:p>
            <a:pPr marL="1200150" lvl="2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Mode messages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How an instrument behaves when voices messages arrive</a:t>
            </a:r>
          </a:p>
          <a:p>
            <a:pPr marL="742950" lvl="1" indent="-285750">
              <a:buFontTx/>
              <a:buChar char="-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different </a:t>
            </a:r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Omni On / Omni Off</a:t>
            </a:r>
          </a:p>
          <a:p>
            <a:pPr marL="1200150" lvl="2" indent="-285750">
              <a:buFontTx/>
              <a:buChar char="-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Mono / Poly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EC098F-CFCE-B828-E44D-E9B16295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330" y="1555041"/>
            <a:ext cx="3684353" cy="378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091E34-26D8-D6A4-4B87-BD0DCA5E41B0}"/>
              </a:ext>
            </a:extLst>
          </p:cNvPr>
          <p:cNvSpPr txBox="1"/>
          <p:nvPr/>
        </p:nvSpPr>
        <p:spPr>
          <a:xfrm>
            <a:off x="6602655" y="5407700"/>
            <a:ext cx="151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Wikiaudio</a:t>
            </a:r>
          </a:p>
        </p:txBody>
      </p:sp>
    </p:spTree>
    <p:extLst>
      <p:ext uri="{BB962C8B-B14F-4D97-AF65-F5344CB8AC3E}">
        <p14:creationId xmlns:p14="http://schemas.microsoft.com/office/powerpoint/2010/main" val="393106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System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AE9AA8-247E-D774-7AB7-288759149EEB}"/>
              </a:ext>
            </a:extLst>
          </p:cNvPr>
          <p:cNvSpPr txBox="1"/>
          <p:nvPr/>
        </p:nvSpPr>
        <p:spPr>
          <a:xfrm>
            <a:off x="78294" y="1305544"/>
            <a:ext cx="51947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Common messages</a:t>
            </a:r>
          </a:p>
          <a:p>
            <a:pPr marL="742950" lvl="1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General system functions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across the system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There are different </a:t>
            </a:r>
            <a:r>
              <a:rPr lang="it-IT" u="sng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Song Select / Song Position Pointer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Tune Request</a:t>
            </a:r>
          </a:p>
          <a:p>
            <a:pPr lvl="1"/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Real-time messages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Synchronization of different system modules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There are different </a:t>
            </a:r>
            <a:r>
              <a:rPr lang="it-IT" u="sng" dirty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MIDI Clock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System Reset</a:t>
            </a:r>
          </a:p>
          <a:p>
            <a:pPr marL="1200150" lvl="2" indent="-285750">
              <a:buFontTx/>
              <a:buChar char="-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Start/Continue/Stop</a:t>
            </a:r>
          </a:p>
          <a:p>
            <a:endParaRPr lang="it-IT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Exclusive messages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Non-standard messages for specific manufacturers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A4503C-E092-0A72-66A0-DC3A8D10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479" y="2296161"/>
            <a:ext cx="4142227" cy="273601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FB9150-D4C5-28A8-7008-44C44733B495}"/>
              </a:ext>
            </a:extLst>
          </p:cNvPr>
          <p:cNvSpPr txBox="1"/>
          <p:nvPr/>
        </p:nvSpPr>
        <p:spPr>
          <a:xfrm>
            <a:off x="6303761" y="5163860"/>
            <a:ext cx="151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Source: Wikiaudio</a:t>
            </a:r>
          </a:p>
        </p:txBody>
      </p:sp>
    </p:spTree>
    <p:extLst>
      <p:ext uri="{BB962C8B-B14F-4D97-AF65-F5344CB8AC3E}">
        <p14:creationId xmlns:p14="http://schemas.microsoft.com/office/powerpoint/2010/main" val="255946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General MIDI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8B5-FFB5-CE97-31A6-EB069CDE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MIDI Standard– 3/N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AE9AA8-247E-D774-7AB7-288759149EEB}"/>
              </a:ext>
            </a:extLst>
          </p:cNvPr>
          <p:cNvSpPr txBox="1"/>
          <p:nvPr/>
        </p:nvSpPr>
        <p:spPr>
          <a:xfrm>
            <a:off x="159574" y="1348437"/>
            <a:ext cx="871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ABC it’s easy</a:t>
            </a:r>
          </a:p>
        </p:txBody>
      </p:sp>
    </p:spTree>
    <p:extLst>
      <p:ext uri="{BB962C8B-B14F-4D97-AF65-F5344CB8AC3E}">
        <p14:creationId xmlns:p14="http://schemas.microsoft.com/office/powerpoint/2010/main" val="2253304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349</Words>
  <Application>Microsoft Office PowerPoint</Application>
  <PresentationFormat>Presentazione su schermo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Tema di Office</vt:lpstr>
      <vt:lpstr>MIDI Standard</vt:lpstr>
      <vt:lpstr>Overview</vt:lpstr>
      <vt:lpstr>MIDI: what is it?</vt:lpstr>
      <vt:lpstr>Types of information</vt:lpstr>
      <vt:lpstr>Types of messages</vt:lpstr>
      <vt:lpstr>Structure of messages</vt:lpstr>
      <vt:lpstr>Channel messages</vt:lpstr>
      <vt:lpstr>System messages</vt:lpstr>
      <vt:lpstr>General MIDI Mode</vt:lpstr>
      <vt:lpstr>Modes</vt:lpstr>
      <vt:lpstr>Devices and connections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123</cp:revision>
  <dcterms:created xsi:type="dcterms:W3CDTF">2023-11-10T15:36:15Z</dcterms:created>
  <dcterms:modified xsi:type="dcterms:W3CDTF">2024-07-01T15:11:16Z</dcterms:modified>
</cp:coreProperties>
</file>