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c137cd83c7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c137cd83c7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137cd83c7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c137cd83c7_1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37cd83c7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c137cd83c7_1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137cd83c7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c137cd83c7_1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150" y="4945512"/>
            <a:ext cx="2447108" cy="109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7149" y="6227635"/>
            <a:ext cx="2447109" cy="4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4" type="body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6" type="body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>
  <p:cSld name="Titolo e contenu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77" y="6229350"/>
            <a:ext cx="9149377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6139544"/>
            <a:ext cx="878099" cy="5514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of XX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127680"/>
            <a:ext cx="1918006" cy="8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</a:t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043246" y="2541532"/>
            <a:ext cx="6858000" cy="209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Nicola Ursino - Gabriel Rovesti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r>
            <a:r>
              <a:rPr baseline="30000"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th</a:t>
            </a:r>
            <a:r>
              <a:rPr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 March 2024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Mobile Programming and Multimedia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2023-2024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0" y="26902"/>
            <a:ext cx="7061507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What is it about?</a:t>
            </a:r>
            <a:endParaRPr/>
          </a:p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143105" y="6365195"/>
            <a:ext cx="28413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</a:t>
            </a: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– 1/5</a:t>
            </a: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3" y="1888638"/>
            <a:ext cx="3325175" cy="1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925" y="1239075"/>
            <a:ext cx="5074401" cy="24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19950"/>
            <a:ext cx="8839201" cy="17301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3501550" y="5741250"/>
            <a:ext cx="2564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https://www.jetbrains.com/kotlin-multiplatform/</a:t>
            </a:r>
            <a:endParaRPr sz="800"/>
          </a:p>
        </p:txBody>
      </p:sp>
      <p:sp>
        <p:nvSpPr>
          <p:cNvPr id="46" name="Google Shape;46;p5"/>
          <p:cNvSpPr txBox="1"/>
          <p:nvPr/>
        </p:nvSpPr>
        <p:spPr>
          <a:xfrm>
            <a:off x="5567075" y="3592675"/>
            <a:ext cx="2778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https://kotlinlang.org/docs/multiplatform.html</a:t>
            </a:r>
            <a:endParaRPr sz="800"/>
          </a:p>
        </p:txBody>
      </p:sp>
      <p:sp>
        <p:nvSpPr>
          <p:cNvPr id="47" name="Google Shape;47;p5"/>
          <p:cNvSpPr txBox="1"/>
          <p:nvPr/>
        </p:nvSpPr>
        <p:spPr>
          <a:xfrm>
            <a:off x="509200" y="3489938"/>
            <a:ext cx="3814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https://www.jacobras.nl/2023/07/popular-apps-kotlin-multiplatform-kmp-2023/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0" y="26902"/>
            <a:ext cx="7061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Why to choose it?</a:t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143105" y="6365195"/>
            <a:ext cx="284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Multiplatform– 2/5</a:t>
            </a:r>
            <a:endParaRPr/>
          </a:p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20225" y="3907050"/>
            <a:ext cx="41121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Pros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Native look and feel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for both Android and iOS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Shared UI codebase between all platforms in desktop and mobile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Easier learning curve thanks to Kotlin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Interoperability with other languages (e.g., Swift)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4430625" y="3907050"/>
            <a:ext cx="46053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Cons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Slower in compile time for iOS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Passing from Objective-C to Swift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Limited community and docs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More development resources needed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Devs have to learn two languages for UIs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Compose Multiplatform and Kotlin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534849"/>
            <a:ext cx="5933990" cy="18302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/>
        </p:nvSpPr>
        <p:spPr>
          <a:xfrm>
            <a:off x="1931125" y="3517988"/>
            <a:ext cx="2408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https://www.jetbrains.com/kotlin-multiplatform/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250" y="1488552"/>
            <a:ext cx="1990150" cy="19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/>
          <p:nvPr/>
        </p:nvSpPr>
        <p:spPr>
          <a:xfrm>
            <a:off x="6597975" y="3541138"/>
            <a:ext cx="2408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https://kotlinlang.org/docs/multiplatform.html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0" y="26902"/>
            <a:ext cx="7061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How is it classified?</a:t>
            </a:r>
            <a:endParaRPr/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143105" y="6365195"/>
            <a:ext cx="284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Multiplatform– 3/5</a:t>
            </a:r>
            <a:endParaRPr/>
          </a:p>
        </p:txBody>
      </p:sp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50" y="1324888"/>
            <a:ext cx="4783026" cy="20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/>
          <p:nvPr/>
        </p:nvSpPr>
        <p:spPr>
          <a:xfrm>
            <a:off x="500400" y="3564825"/>
            <a:ext cx="4682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https://www.simplilearn.com/tutorials/kotlin-tutorial/all-you-need-to-know-about-kotlin-multiplatform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" name="Google Shape;68;p7"/>
          <p:cNvSpPr txBox="1"/>
          <p:nvPr/>
        </p:nvSpPr>
        <p:spPr>
          <a:xfrm>
            <a:off x="5628075" y="3564825"/>
            <a:ext cx="3448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https://blog.worldline.tech/2022/01/26/kotlin_multiplatform.html</a:t>
            </a:r>
            <a:endParaRPr sz="800"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05175" y="3984425"/>
            <a:ext cx="79314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Cross-compiled approach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The produced applications are native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Hardware/software accessed natively for both iOS and Android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Reuse of code by cross-compilation to different platforms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Logic handled by Kotlin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Choice between using Swift or Compose Multiplatform to handle UI on iOS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188" y="1560752"/>
            <a:ext cx="3513624" cy="18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0" y="26902"/>
            <a:ext cx="7061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How is it classified?</a:t>
            </a:r>
            <a:endParaRPr/>
          </a:p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6143105" y="6365195"/>
            <a:ext cx="284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Multiplatform– 4/5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773100" y="3635250"/>
            <a:ext cx="3448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https://blog.worldline.tech/2022/01/26/kotlin_multiplatform.html</a:t>
            </a:r>
            <a:endParaRPr sz="800"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605175" y="3984425"/>
            <a:ext cx="79314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Cross-compiled approach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Kotlin will be compiled for the iOS virtual machine (LLVM)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The bridge allows for native compilation/collaboration between iOS and Android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This allows for Objective-C and Kotlin to call each other’s code directly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That’s the main reason on why the compile time is slower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•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Compose Multiplatform allows to reuse UI without having this slowdown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6" y="1141405"/>
            <a:ext cx="3448800" cy="25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626" y="1271164"/>
            <a:ext cx="3934657" cy="22343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4499350" y="3635250"/>
            <a:ext cx="4351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https://www.jetbrains.com/help/kotlin-multiplatform-dev/multiplatform-connect-to-apis.html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0" y="26902"/>
            <a:ext cx="70614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Thanks for your attention!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143105" y="6365195"/>
            <a:ext cx="284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Kotlin Multiplatform– 5/5</a:t>
            </a:r>
            <a:endParaRPr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531175" y="3087400"/>
            <a:ext cx="79314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https://blog.jetbrains.com/kotlin/2023/07/update-on-the-name-of-kotlin-multiplatform/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https://www.jetbrains.com/lp/compose-multiplatform/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https://www.simplilearn.com/tutorials/kotlin-tutorial/all-you-need-to-know-about-kotlin-multiplatform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https://www.netguru.com/blog/kotlin-multiplatform-pros-and-cons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https://www.jacobras.nl/2023/07/popular-apps-kotlin-multiplatform-kmp-2023/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https://blog.worldline.tech/2022/01/26/kotlin_multiplatform.html 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https://medium.com/ymedialabs-innovation/kmm-whats-under-the-hood-1a26cb50ca67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https://www.linkedin.com/pulse/flutter-vs-kotlin-multi-platform-2023-guide-maharshi-saparia/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https://dev.to/y9vad9/kotlin-multiplatform-is-now-stable-whats-the-impact-4f18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https://betterprogramming.pub/opinionated-view-on-kmm-6726444dcae1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https://github.com/kotlin-hands-on/kotlin-swift-interopedia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-US" sz="1200">
                <a:latin typeface="Quattrocento Sans"/>
                <a:ea typeface="Quattrocento Sans"/>
                <a:cs typeface="Quattrocento Sans"/>
                <a:sym typeface="Quattrocento Sans"/>
              </a:rPr>
              <a:t>https://www.miquido.com/blog/is-kotlin-multiplatform-the-future/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31175" y="1657231"/>
            <a:ext cx="7931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Questions?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278450" y="2734375"/>
            <a:ext cx="2238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Bibliography: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