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 varScale="1">
        <p:scale>
          <a:sx n="62" d="100"/>
          <a:sy n="62" d="100"/>
        </p:scale>
        <p:origin x="96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4994"/>
            <a:ext cx="77724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Environment: A parametrized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73" y="2209023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Supervisor: Alessandro Lotto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10/10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BF33E-A1F3-FAA9-8F63-B9085F902DAC}"/>
              </a:ext>
            </a:extLst>
          </p:cNvPr>
          <p:cNvSpPr txBox="1"/>
          <p:nvPr/>
        </p:nvSpPr>
        <p:spPr>
          <a:xfrm>
            <a:off x="400050" y="1488589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Final considerations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Parametrized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demonstrates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promise for real PLA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schemes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methods proved more effectiveness in variable-threshold decoding methods, minimizing false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indicate room for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further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refining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thresholds and decoding methods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Future development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Noise-based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(additive noise)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Filtering systems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 techniques </a:t>
            </a: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860435"/>
            <a:ext cx="834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&amp;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3/10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638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PLA?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Utilizes unique physical characteristics of the communication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Provides security by verifying the authenticity of the transmitter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Why this approach is promising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Enhanced Security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Difficult for attackers to mimic physical properties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Low Overhead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No need for additional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Real-Time Authentication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Quick verification process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Related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studies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mainly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 Bluetooth Low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More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discussing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Bluetooth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vulnerabilities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rather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proposing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authentication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4/10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Study the behavior of Bluetooth signals transmissions and receptions to develop a simulation environment to design and test Physical Layer Authentication (PLA) schemes.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considered the transmission of binary signals between a transmitter and receiver, formed by an authentication key and data message.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developed a decoding algorithm able to reconstruct the received signal and split it into the two packets (key and data).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tested the strength of the decoding in classifying legitimate and not legitimate signals. 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5/10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800100" y="3695231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A08536-3C6B-CBCE-7C4A-8DA231E5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5" y="1141327"/>
            <a:ext cx="877436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Experiment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it-IT" alt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Study of the behavior of wireless signals in Bluetooth with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Implementation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it-IT" alt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and authentication signals with different power levels based on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binary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waveforms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(1-50 meters) and SNR (10-30 dB)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signal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decay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Applied white noise (AWGN) to simulate channel effect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Tested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fixed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-threshold/variable-threshold decoding methods</a:t>
            </a: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6/10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530999"/>
            <a:ext cx="5759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False Alarm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false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and SNR to test different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Set error tolerance on key bits for authentication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exceeding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tolerance as false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BB4A3-5615-9395-2DB2-8B89B49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5" y="2436118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DFD1A4-E016-8FE0-AA32-1DEBEA7DFA06}"/>
              </a:ext>
            </a:extLst>
          </p:cNvPr>
          <p:cNvSpPr txBox="1"/>
          <p:nvPr/>
        </p:nvSpPr>
        <p:spPr>
          <a:xfrm>
            <a:off x="6349953" y="4875394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487D63C-AF62-E80F-FF5D-6BD5FCCE1BD7}"/>
              </a:ext>
            </a:extLst>
          </p:cNvPr>
          <p:cNvSpPr/>
          <p:nvPr/>
        </p:nvSpPr>
        <p:spPr>
          <a:xfrm>
            <a:off x="7907482" y="1672936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DB23971-6256-6B0A-F2DC-B43D56258A9C}"/>
              </a:ext>
            </a:extLst>
          </p:cNvPr>
          <p:cNvSpPr/>
          <p:nvPr/>
        </p:nvSpPr>
        <p:spPr>
          <a:xfrm>
            <a:off x="7450282" y="2805545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7/10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Observed 0% false alarm rate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all distance-SNR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Variable decoding algorithm effectively kept key bit errors below the set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validated the effectiveness of the tolerance and the decoding algorithm chosen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8/10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360244-5C2D-E0AE-5CC8-59298765925D}"/>
              </a:ext>
            </a:extLst>
          </p:cNvPr>
          <p:cNvSpPr txBox="1"/>
          <p:nvPr/>
        </p:nvSpPr>
        <p:spPr>
          <a:xfrm>
            <a:off x="159574" y="1286446"/>
            <a:ext cx="5888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Miss Detection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(false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parameters as previous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showed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Assumed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model: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knowledge of channel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parameteres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structure (MITM scenario)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decode signal based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similarly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receiver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D3414-C097-F0A0-DED9-DB257249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3" y="2421321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49FDF-31C3-2746-C073-5EE6DED4885F}"/>
              </a:ext>
            </a:extLst>
          </p:cNvPr>
          <p:cNvSpPr txBox="1"/>
          <p:nvPr/>
        </p:nvSpPr>
        <p:spPr>
          <a:xfrm>
            <a:off x="6349951" y="4882082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A26225AF-B196-BEE8-E22F-27BEE475A4E6}"/>
              </a:ext>
            </a:extLst>
          </p:cNvPr>
          <p:cNvSpPr/>
          <p:nvPr/>
        </p:nvSpPr>
        <p:spPr>
          <a:xfrm>
            <a:off x="6499740" y="1676751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4BF9BF0-443A-65B9-9EB8-E4CBB03EDE68}"/>
              </a:ext>
            </a:extLst>
          </p:cNvPr>
          <p:cNvSpPr/>
          <p:nvPr/>
        </p:nvSpPr>
        <p:spPr>
          <a:xfrm>
            <a:off x="6042540" y="2809360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9/10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05D58-B23C-429D-2F53-355F728B29DF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20% and 35%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Attacker unable to reconstruct messages perfectly due to partial knowledge of transmission powers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solidity of the decoding methods,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good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9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678</Words>
  <Application>Microsoft Office PowerPoint</Application>
  <PresentationFormat>Presentazione su schermo (4:3)</PresentationFormat>
  <Paragraphs>138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Tema di Office</vt:lpstr>
      <vt:lpstr>PLA Bluetooth Environment: A parametrized simulation</vt:lpstr>
      <vt:lpstr>Table of contents</vt:lpstr>
      <vt:lpstr>Introduction to PLA</vt:lpstr>
      <vt:lpstr>Overview of the project</vt:lpstr>
      <vt:lpstr>Experiment &amp; Implementation</vt:lpstr>
      <vt:lpstr>FA (False Alarm) Study</vt:lpstr>
      <vt:lpstr>FA (False Alarm) Study - Results</vt:lpstr>
      <vt:lpstr>MD (Miss Detection) Study</vt:lpstr>
      <vt:lpstr>MD (Miss Detection) Study -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124</cp:revision>
  <dcterms:created xsi:type="dcterms:W3CDTF">2023-11-10T15:36:15Z</dcterms:created>
  <dcterms:modified xsi:type="dcterms:W3CDTF">2024-06-24T19:35:11Z</dcterms:modified>
</cp:coreProperties>
</file>