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60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Environment: A parametrized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246" y="2541532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Michael Amista’ - Gabriel Rovesti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2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Advanced Topics in Computer Network and Security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423554"/>
            <a:ext cx="8343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+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Abstract/Overview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Design of a PLA Scheme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and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of a PLA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0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and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Results and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159</Words>
  <Application>Microsoft Office PowerPoint</Application>
  <PresentationFormat>Presentazione su schermo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Tema di Office</vt:lpstr>
      <vt:lpstr>PLA Bluetooth Environment: A parametrized simulation</vt:lpstr>
      <vt:lpstr>Table of contents</vt:lpstr>
      <vt:lpstr>Introduction to PLA</vt:lpstr>
      <vt:lpstr>Overview of the project</vt:lpstr>
      <vt:lpstr>Design of a PLA Scheme</vt:lpstr>
      <vt:lpstr>Experiment and implementation</vt:lpstr>
      <vt:lpstr>FA (False Alarm) Study</vt:lpstr>
      <vt:lpstr>MD (Miss Detection) study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85</cp:revision>
  <dcterms:created xsi:type="dcterms:W3CDTF">2023-11-10T15:36:15Z</dcterms:created>
  <dcterms:modified xsi:type="dcterms:W3CDTF">2024-06-07T09:23:35Z</dcterms:modified>
</cp:coreProperties>
</file>