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145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860435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64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PLA?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Utilizes unique physical characteristics of the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Provides security by verifying the authenticity of the transmitter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Why this approach is promising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Difficult for attackers to mimic physical properties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Low Overhead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No need for additional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Real-Time Authentication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Quick verification process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studies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mainly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discussing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Bluetooth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vulnerabilities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rather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authentication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33464" y="1410511"/>
            <a:ext cx="8557245" cy="93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the behavior of Bluetooth signals transmissions and receptions to develop a simulation environment to design and test Physical Layer Authentication (PLA) schemes.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considered the transmission of binary signals between a transmitter and receiver, formed by an authentication key and data message.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developed a decoding algorithm able to reconstruct the received signal and split it into the two packets (key and data).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tested the strength of the decoding in classifying legitimate and not legitimate signals. 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A08536-3C6B-CBCE-7C4A-8DA231E5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4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to design an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decoding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it-IT" alt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decay over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decoding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variable-threshold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observing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collected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from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channel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42</TotalTime>
  <Words>685</Words>
  <Application>Microsoft Office PowerPoint</Application>
  <PresentationFormat>Presentazione su schermo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Amista' Michael</cp:lastModifiedBy>
  <cp:revision>132</cp:revision>
  <dcterms:created xsi:type="dcterms:W3CDTF">2023-11-10T15:36:15Z</dcterms:created>
  <dcterms:modified xsi:type="dcterms:W3CDTF">2024-06-25T08:45:54Z</dcterms:modified>
</cp:coreProperties>
</file>