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1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915" y="3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Pin and Password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246" y="2541532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PIN sounds good…  but is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Pin and Password Security - </a:t>
            </a:r>
            <a:fld id="{4D021CEB-2F22-4EA1-9BAF-E3833982B82A}" type="slidenum"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of XX</a:t>
            </a:r>
          </a:p>
        </p:txBody>
      </p:sp>
      <p:pic>
        <p:nvPicPr>
          <p:cNvPr id="1026" name="Picture 2" descr="When is a PIN code better than a password? – Reflections of a CCIO">
            <a:extLst>
              <a:ext uri="{FF2B5EF4-FFF2-40B4-BE49-F238E27FC236}">
                <a16:creationId xmlns:a16="http://schemas.microsoft.com/office/drawing/2014/main" id="{51485D48-9639-D74B-2EC5-147CBD68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55" y="1895191"/>
            <a:ext cx="3861438" cy="257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F96A9A-F0EE-44A0-E945-13ECD56E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46" y="5250249"/>
            <a:ext cx="7061507" cy="51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Easy 			Simple			But secure?</a:t>
            </a: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are PINs used?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Pin and Password Security - </a:t>
            </a:r>
            <a:fld id="{4D021CEB-2F22-4EA1-9BAF-E3833982B82A}" type="slidenum"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of XX</a:t>
            </a:r>
          </a:p>
        </p:txBody>
      </p:sp>
      <p:pic>
        <p:nvPicPr>
          <p:cNvPr id="2050" name="Picture 2" descr="Forgot Your ATM Pin? Here Are 4 Ways To Reset Your Card Pin | RBL Bank">
            <a:extLst>
              <a:ext uri="{FF2B5EF4-FFF2-40B4-BE49-F238E27FC236}">
                <a16:creationId xmlns:a16="http://schemas.microsoft.com/office/drawing/2014/main" id="{40EB10E1-3A44-E42A-EB79-C37C23B5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9" y="2138777"/>
            <a:ext cx="4410854" cy="2940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E7B659-F64D-95A8-DED0-E5789AC8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87" y="1259477"/>
            <a:ext cx="3330891" cy="381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82E569-1355-7B7E-EB6A-235D0C7A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09" y="5221478"/>
            <a:ext cx="1130454" cy="51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Classical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8D490-C653-1BE0-123D-7FCB33A4FEF5}"/>
              </a:ext>
            </a:extLst>
          </p:cNvPr>
          <p:cNvSpPr txBox="1">
            <a:spLocks/>
          </p:cNvSpPr>
          <p:nvPr/>
        </p:nvSpPr>
        <p:spPr>
          <a:xfrm>
            <a:off x="6626706" y="5224399"/>
            <a:ext cx="1130454" cy="51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Modern</a:t>
            </a:r>
          </a:p>
        </p:txBody>
      </p:sp>
    </p:spTree>
    <p:extLst>
      <p:ext uri="{BB962C8B-B14F-4D97-AF65-F5344CB8AC3E}">
        <p14:creationId xmlns:p14="http://schemas.microsoft.com/office/powerpoint/2010/main" val="10110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are ATM PINs exploited?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Pin and Password Security - </a:t>
            </a:r>
            <a:fld id="{4D021CEB-2F22-4EA1-9BAF-E3833982B82A}" type="slidenum"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of XX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C3E775-FEC4-32D4-19CD-AE0C279D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5" y="1581764"/>
            <a:ext cx="3165441" cy="339670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06550E0-772B-617B-4E53-5F2F8C796734}"/>
              </a:ext>
            </a:extLst>
          </p:cNvPr>
          <p:cNvCxnSpPr>
            <a:cxnSpLocks/>
          </p:cNvCxnSpPr>
          <p:nvPr/>
        </p:nvCxnSpPr>
        <p:spPr>
          <a:xfrm flipV="1">
            <a:off x="4690343" y="2229464"/>
            <a:ext cx="1583867" cy="1050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ECDF043-B30E-F9F5-C61A-C51313940250}"/>
              </a:ext>
            </a:extLst>
          </p:cNvPr>
          <p:cNvCxnSpPr>
            <a:cxnSpLocks/>
          </p:cNvCxnSpPr>
          <p:nvPr/>
        </p:nvCxnSpPr>
        <p:spPr>
          <a:xfrm>
            <a:off x="4690343" y="3280117"/>
            <a:ext cx="1515287" cy="1128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6B68A6-A019-08C8-D290-7117057C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788" y="1972550"/>
            <a:ext cx="1130454" cy="51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Acoustic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014B88-3B59-138A-254F-9C79431ADD8B}"/>
              </a:ext>
            </a:extLst>
          </p:cNvPr>
          <p:cNvSpPr txBox="1">
            <a:spLocks/>
          </p:cNvSpPr>
          <p:nvPr/>
        </p:nvSpPr>
        <p:spPr>
          <a:xfrm>
            <a:off x="6403788" y="4288047"/>
            <a:ext cx="1515286" cy="51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Non-acoustic</a:t>
            </a:r>
          </a:p>
        </p:txBody>
      </p:sp>
      <p:pic>
        <p:nvPicPr>
          <p:cNvPr id="3074" name="Picture 2" descr="Devil - Free smileys icons">
            <a:extLst>
              <a:ext uri="{FF2B5EF4-FFF2-40B4-BE49-F238E27FC236}">
                <a16:creationId xmlns:a16="http://schemas.microsoft.com/office/drawing/2014/main" id="{DCC4FEC2-5081-70DE-D2DC-7FB950E4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43" y="2842667"/>
            <a:ext cx="874900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7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track and study PINs?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Pin and Password Security - </a:t>
            </a:r>
            <a:fld id="{4D021CEB-2F22-4EA1-9BAF-E3833982B82A}" type="slidenum"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of XX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03357FF8-9CAC-AF7E-F23A-162369B8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29" y="1807924"/>
            <a:ext cx="4690341" cy="3528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19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track and study PINs?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Pin and Password Security - </a:t>
            </a:r>
            <a:fld id="{4D021CEB-2F22-4EA1-9BAF-E3833982B82A}" type="slidenum"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of XX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E8F719-D9DB-8384-BFDC-73C07191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4" y="1805412"/>
            <a:ext cx="4751012" cy="3247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66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Happy ending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Pin and Password Security - </a:t>
            </a:r>
            <a:fld id="{4D021CEB-2F22-4EA1-9BAF-E3833982B82A}" type="slidenum"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of XX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920AC20-7EA7-CD9D-01BD-D3296E28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86" y="2586944"/>
            <a:ext cx="5946228" cy="12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116</Words>
  <Application>Microsoft Office PowerPoint</Application>
  <PresentationFormat>Presentazione su schermo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di Office</vt:lpstr>
      <vt:lpstr>Pin and Password Security</vt:lpstr>
      <vt:lpstr>PIN sounds good…  but is it?</vt:lpstr>
      <vt:lpstr>Where are PINs used?</vt:lpstr>
      <vt:lpstr>How are ATM PINs exploited?</vt:lpstr>
      <vt:lpstr>How to track and study PINs?</vt:lpstr>
      <vt:lpstr>How to track and study PINs?</vt:lpstr>
      <vt:lpstr>Happy 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Rovesti Gabriel</cp:lastModifiedBy>
  <cp:revision>10</cp:revision>
  <dcterms:created xsi:type="dcterms:W3CDTF">2023-11-10T15:36:15Z</dcterms:created>
  <dcterms:modified xsi:type="dcterms:W3CDTF">2023-11-10T16:30:42Z</dcterms:modified>
</cp:coreProperties>
</file>