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64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33464" y="1410511"/>
            <a:ext cx="8557245" cy="93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4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to design an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decoding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decay over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decoding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collected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</a:t>
            </a:r>
            <a:r>
              <a:rPr lang="it-IT" altLang="it-IT" sz="2000">
                <a:latin typeface="Segoe UI" panose="020B0502040204020203" pitchFamily="34" charset="0"/>
                <a:cs typeface="Segoe UI" panose="020B0502040204020203" pitchFamily="34" charset="0"/>
              </a:rPr>
              <a:t>channel parameters 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683</Words>
  <Application>Microsoft Office PowerPoint</Application>
  <PresentationFormat>Presentazione su schermo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133</cp:revision>
  <dcterms:created xsi:type="dcterms:W3CDTF">2023-11-10T15:36:15Z</dcterms:created>
  <dcterms:modified xsi:type="dcterms:W3CDTF">2024-06-30T17:16:47Z</dcterms:modified>
</cp:coreProperties>
</file>