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145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64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33464" y="1410511"/>
            <a:ext cx="8557245" cy="93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signals. 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4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to design an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decoding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decay over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decoding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variable-threshold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collected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channel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34</TotalTime>
  <Words>685</Words>
  <Application>Microsoft Office PowerPoint</Application>
  <PresentationFormat>Presentazione su schermo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Michael Amista'</cp:lastModifiedBy>
  <cp:revision>132</cp:revision>
  <dcterms:created xsi:type="dcterms:W3CDTF">2023-11-10T15:36:15Z</dcterms:created>
  <dcterms:modified xsi:type="dcterms:W3CDTF">2024-06-24T20:14:41Z</dcterms:modified>
</cp:coreProperties>
</file>