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11/11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Abstract/Overview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ACD30B-677E-6840-098B-6CE29A3F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3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Leverage channel state information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 and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distinguish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them from spoofing attempts.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best simulation performance: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signal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decay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white noise (AWGN) to simulate channel effect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-threshold/variable-threshold decoding methods</a:t>
            </a: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537</Words>
  <Application>Microsoft Office PowerPoint</Application>
  <PresentationFormat>Presentazione su schermo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Design of a PLA Scheme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93</cp:revision>
  <dcterms:created xsi:type="dcterms:W3CDTF">2023-11-10T15:36:15Z</dcterms:created>
  <dcterms:modified xsi:type="dcterms:W3CDTF">2024-06-18T20:45:47Z</dcterms:modified>
</cp:coreProperties>
</file>