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6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5033" autoAdjust="0"/>
  </p:normalViewPr>
  <p:slideViewPr>
    <p:cSldViewPr snapToGrid="0">
      <p:cViewPr varScale="1">
        <p:scale>
          <a:sx n="62" d="100"/>
          <a:sy n="62" d="100"/>
        </p:scale>
        <p:origin x="72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u.stanford.edu/doku.php/tutorials/sd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4994"/>
            <a:ext cx="7772400" cy="238760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Environment: A parametrized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73" y="2209023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Michael Amista’ - Gabriel Rovesti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2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Supervisor: Alessandro Lotto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Advanced Topics in Computer Network and Security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360244-5C2D-E0AE-5CC8-59298765925D}"/>
              </a:ext>
            </a:extLst>
          </p:cNvPr>
          <p:cNvSpPr txBox="1"/>
          <p:nvPr/>
        </p:nvSpPr>
        <p:spPr>
          <a:xfrm>
            <a:off x="426307" y="1994746"/>
            <a:ext cx="82913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Miss Detection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non-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(false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positives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parameters as previous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showed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Assumed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model: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knowledge of channel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parameteres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structure (MITM scenario)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trying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decode signal based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similarly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receiver</a:t>
            </a:r>
          </a:p>
        </p:txBody>
      </p:sp>
    </p:spTree>
    <p:extLst>
      <p:ext uri="{BB962C8B-B14F-4D97-AF65-F5344CB8AC3E}">
        <p14:creationId xmlns:p14="http://schemas.microsoft.com/office/powerpoint/2010/main" val="126300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F05D58-B23C-429D-2F53-355F728B29DF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results: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between 20% and 35%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Attacker unable to reconstruct messages perfectly due to partial knowledge of transmission powers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solidity of the decoding methods,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able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detect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good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portions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invalid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0BF33E-A1F3-FAA9-8F63-B9085F902DAC}"/>
              </a:ext>
            </a:extLst>
          </p:cNvPr>
          <p:cNvSpPr txBox="1"/>
          <p:nvPr/>
        </p:nvSpPr>
        <p:spPr>
          <a:xfrm>
            <a:off x="400050" y="1488589"/>
            <a:ext cx="8343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Final considerations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Parametrized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demonstrates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promise for real PLA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schemes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methods proved more effectiveness in variable-threshold decoding methods, minimizing false alarms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indicate room for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improvement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further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refining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thresholds and decoding methods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Future development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Noise-based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(additive noise)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Filtering systems 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 techniques </a:t>
            </a:r>
          </a:p>
        </p:txBody>
      </p:sp>
    </p:spTree>
    <p:extLst>
      <p:ext uri="{BB962C8B-B14F-4D97-AF65-F5344CB8AC3E}">
        <p14:creationId xmlns:p14="http://schemas.microsoft.com/office/powerpoint/2010/main" val="4963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423554"/>
            <a:ext cx="8343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 + related work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Abstract/Overview of the project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Design of a PLA Scheme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and implementation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 + future works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 of a PLA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0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and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800100" y="3695231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EACD30B-677E-6840-098B-6CE29A3F4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5" y="1449103"/>
            <a:ext cx="87743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Leverage channel state information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 and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distinguish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them from spoofing attempts.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best simulation performance: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Combined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and authentication signals with different power levels based on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binary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waveforms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(1-50 meters) and SNR (10-30 dB)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signal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decay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Applied white noise (AWGN) to simulate channel effect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Tested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fixed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-threshold/variable-threshold decoding methods</a:t>
            </a:r>
          </a:p>
        </p:txBody>
      </p:sp>
    </p:spTree>
    <p:extLst>
      <p:ext uri="{BB962C8B-B14F-4D97-AF65-F5344CB8AC3E}">
        <p14:creationId xmlns:p14="http://schemas.microsoft.com/office/powerpoint/2010/main" val="17271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False Alarm and Miss Detection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pic>
        <p:nvPicPr>
          <p:cNvPr id="5" name="Immagine 4" descr="Immagine che contiene testo, diagramma, Carattere, schermata&#10;&#10;Descrizione generata automaticamente">
            <a:extLst>
              <a:ext uri="{FF2B5EF4-FFF2-40B4-BE49-F238E27FC236}">
                <a16:creationId xmlns:a16="http://schemas.microsoft.com/office/drawing/2014/main" id="{0E8E772C-5482-1063-449A-9207B9A2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19" y="1519237"/>
            <a:ext cx="5419725" cy="38195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448BF0-9D44-F098-BAD9-74D45F5A4869}"/>
              </a:ext>
            </a:extLst>
          </p:cNvPr>
          <p:cNvSpPr txBox="1"/>
          <p:nvPr/>
        </p:nvSpPr>
        <p:spPr>
          <a:xfrm>
            <a:off x="2413879" y="5544201"/>
            <a:ext cx="431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Source: </a:t>
            </a:r>
            <a:r>
              <a:rPr lang="it-IT" sz="1400" dirty="0">
                <a:hlinkClick r:id="rId3"/>
              </a:rPr>
              <a:t>https://gru.stanford.edu/doku.php/tutorials/sdt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197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508593" y="2138280"/>
            <a:ext cx="8343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False Alarm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wrong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false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negatives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and SNR to test different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Set error tolerance on key bits for authentication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exceeding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tolerance as false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results: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Observed 0% false alarm rate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all distance-SNR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Variable decoding algorithm effectively kept key bit errors below the set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validated the effectiveness of the tolerance and the decoding algorithm chosen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557</Words>
  <Application>Microsoft Office PowerPoint</Application>
  <PresentationFormat>Presentazione su schermo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Tema di Office</vt:lpstr>
      <vt:lpstr>PLA Bluetooth Environment: A parametrized simulation</vt:lpstr>
      <vt:lpstr>Table of contents</vt:lpstr>
      <vt:lpstr>Introduction to PLA</vt:lpstr>
      <vt:lpstr>Overview of the project</vt:lpstr>
      <vt:lpstr>Design of a PLA Scheme</vt:lpstr>
      <vt:lpstr>Experiment and implementation</vt:lpstr>
      <vt:lpstr>False Alarm and Miss Detection Study</vt:lpstr>
      <vt:lpstr>FA (False Alarm) Study</vt:lpstr>
      <vt:lpstr>FA (False Alarm) Study - Results</vt:lpstr>
      <vt:lpstr>MD (Miss Detection) Study</vt:lpstr>
      <vt:lpstr>MD (Miss Detection) Study - Results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90</cp:revision>
  <dcterms:created xsi:type="dcterms:W3CDTF">2023-11-10T15:36:15Z</dcterms:created>
  <dcterms:modified xsi:type="dcterms:W3CDTF">2024-06-14T06:54:28Z</dcterms:modified>
</cp:coreProperties>
</file>