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86441" autoAdjust="0"/>
  </p:normalViewPr>
  <p:slideViewPr>
    <p:cSldViewPr snapToGrid="0">
      <p:cViewPr varScale="1">
        <p:scale>
          <a:sx n="57" d="100"/>
          <a:sy n="57" d="100"/>
        </p:scale>
        <p:origin x="4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08/07/2023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17832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71777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La credenziale dell’utente viene rilasciata da un’entità fidata definita </a:t>
            </a:r>
            <a:r>
              <a:rPr lang="it-IT" sz="16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Esiste una «catena di fiducia» formata da una serie di </a:t>
            </a:r>
            <a:r>
              <a:rPr lang="it-IT" sz="1600" i="1" dirty="0"/>
              <a:t>issuer</a:t>
            </a:r>
            <a:r>
              <a:rPr lang="it-IT" sz="1600" dirty="0"/>
              <a:t> fidati partendo da un’unica firma di un’entità padre, definita </a:t>
            </a:r>
            <a:r>
              <a:rPr lang="it-IT" sz="1600" b="1" dirty="0"/>
              <a:t>certification authority</a:t>
            </a:r>
            <a:endParaRPr lang="it-IT" sz="1600" dirty="0"/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L’utente presenta la credenziale nel proprio </a:t>
            </a:r>
            <a:r>
              <a:rPr lang="it-IT" sz="1600" i="1" dirty="0"/>
              <a:t>wallet </a:t>
            </a:r>
            <a:r>
              <a:rPr lang="it-IT" sz="1600" dirty="0"/>
              <a:t>e li presenta come </a:t>
            </a:r>
            <a:r>
              <a:rPr lang="it-IT" sz="1600" b="1" dirty="0"/>
              <a:t>holder</a:t>
            </a:r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Il sito controlla la validità dei dati presentati assumendo il ruolo di </a:t>
            </a:r>
            <a:r>
              <a:rPr lang="it-IT" sz="1600" b="1" dirty="0"/>
              <a:t>verifier, </a:t>
            </a:r>
            <a:r>
              <a:rPr lang="it-IT" sz="1600" dirty="0"/>
              <a:t>leggendo i dati dalla blockchain (</a:t>
            </a:r>
            <a:r>
              <a:rPr lang="it-IT" sz="1600" i="1" dirty="0"/>
              <a:t>verifiable data registry</a:t>
            </a:r>
            <a:r>
              <a:rPr lang="it-IT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653572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579299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 realizzato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84093" y="1330990"/>
            <a:ext cx="829895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associare all’utente un </a:t>
            </a:r>
            <a:r>
              <a:rPr lang="it-IT" sz="1800" b="1" dirty="0"/>
              <a:t>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catena e di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smart contract</a:t>
            </a:r>
            <a:r>
              <a:rPr lang="it-IT" sz="1800" dirty="0"/>
              <a:t> dello stagista e laureando magistrale presso Ca’ Foscari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ai limiti d’età del singolo film basato sulla presentazione di credenziali con </a:t>
            </a:r>
            <a:r>
              <a:rPr lang="it-IT" sz="1800" b="1" dirty="0"/>
              <a:t>Zero Knowledge Proof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con i dati dell’utente e il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autenticazione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usando come prova di correttezza della credenziale presente lo schema </a:t>
            </a:r>
            <a:r>
              <a:rPr lang="it-IT" sz="1600" i="1" dirty="0"/>
              <a:t>CLSignature2019, </a:t>
            </a:r>
            <a:r>
              <a:rPr lang="it-IT" sz="1600" dirty="0"/>
              <a:t>utile per </a:t>
            </a:r>
            <a:r>
              <a:rPr lang="it-IT" sz="1600" b="1" dirty="0"/>
              <a:t>Zero Knowledge Proof</a:t>
            </a: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3" y="2177201"/>
            <a:ext cx="2407185" cy="1251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8185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3967110" y="1238705"/>
            <a:ext cx="440168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46C6F0-5445-894E-B4C3-ADD0E58D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4" y="4157746"/>
            <a:ext cx="1676545" cy="1859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0F8B12-AB90-8521-4F26-8D0227FB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261" y="4145197"/>
            <a:ext cx="1373477" cy="1884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459507-1F3A-7DC4-6B85-197F9EFE9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877" y="4142506"/>
            <a:ext cx="1735545" cy="1874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7742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 secondo protocolli definiti a priori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554467" y="3105511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Applicazione della tecnologia blockchain ad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connessi e loro applicazione all’interno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attento alla privacy e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7402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applicando questo sistema per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utente con un meccanismo basato su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Utilizzo dell’ambiente blockchain </a:t>
            </a:r>
            <a:r>
              <a:rPr lang="it-IT" sz="1800" i="1" dirty="0"/>
              <a:t>Ethereum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</a:t>
            </a:r>
            <a:r>
              <a:rPr lang="it-IT" sz="1800" dirty="0"/>
              <a:t> basato sulle librerie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web3.js </a:t>
            </a:r>
            <a:r>
              <a:rPr lang="it-IT" sz="1800" dirty="0"/>
              <a:t>oppure </a:t>
            </a:r>
            <a:r>
              <a:rPr lang="it-IT" sz="1800" b="1" dirty="0"/>
              <a:t>ethers.js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alfanumerici permanenti come degli URL, associati ad un’entità verificabile (</a:t>
            </a:r>
            <a:r>
              <a:rPr lang="it-IT" sz="1800" i="1" dirty="0"/>
              <a:t>risolvibili</a:t>
            </a:r>
            <a:r>
              <a:rPr lang="it-IT" sz="1800" dirty="0"/>
              <a:t>), gestiti dall’utente (</a:t>
            </a:r>
            <a:r>
              <a:rPr lang="it-IT" sz="1800" i="1" dirty="0"/>
              <a:t>controller</a:t>
            </a:r>
            <a:r>
              <a:rPr lang="it-IT" sz="1800" dirty="0"/>
              <a:t>) e senza controllo centrale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sicuri (</a:t>
            </a:r>
            <a:r>
              <a:rPr lang="it-IT" sz="1800" i="1" dirty="0"/>
              <a:t>DID </a:t>
            </a:r>
            <a:r>
              <a:rPr lang="it-IT" sz="1800" dirty="0"/>
              <a:t>Method), chiamato </a:t>
            </a:r>
            <a:r>
              <a:rPr lang="it-IT" sz="1800" i="1" dirty="0"/>
              <a:t>DID Document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8" y="3814127"/>
            <a:ext cx="841137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Credenziali rilasciate da un’entità fidata firmate con la sua chiave pubblica, la chiave privata dell’utente e contenente il </a:t>
            </a:r>
            <a:r>
              <a:rPr lang="it-IT" sz="1600" b="1" dirty="0"/>
              <a:t>Decentralized Identifier </a:t>
            </a:r>
            <a:r>
              <a:rPr lang="it-IT" sz="1600" dirty="0"/>
              <a:t>come prova certa di identità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Create in formato JSON, contengono un’entità che afferma con certezza il rilascio </a:t>
            </a:r>
            <a:r>
              <a:rPr lang="it-IT" sz="1600" i="1" dirty="0"/>
              <a:t>(claim</a:t>
            </a:r>
            <a:r>
              <a:rPr lang="it-IT" sz="1600" dirty="0"/>
              <a:t>)</a:t>
            </a:r>
            <a:r>
              <a:rPr lang="it-IT" sz="1600" i="1" dirty="0"/>
              <a:t>,</a:t>
            </a:r>
            <a:r>
              <a:rPr lang="it-IT" sz="1600" dirty="0"/>
              <a:t> gli attributi base dell’utente che le presenta (</a:t>
            </a:r>
            <a:r>
              <a:rPr lang="it-IT" sz="1600" i="1" dirty="0"/>
              <a:t>metadata</a:t>
            </a:r>
            <a:r>
              <a:rPr lang="it-IT" sz="1600" dirty="0"/>
              <a:t>) e la prova crittografica in formato hash di autenticità (</a:t>
            </a:r>
            <a:r>
              <a:rPr lang="it-IT" sz="1600" i="1" dirty="0"/>
              <a:t>proof)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92" y="898459"/>
            <a:ext cx="3511991" cy="25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(VC) </a:t>
            </a:r>
            <a:r>
              <a:rPr lang="it-IT" sz="1800" dirty="0"/>
              <a:t>che presentano un insieme di dati codificati con una prova crittografica di non manomissione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chiave private dell’utente e chiave pubblica di un’entità fidata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931</Words>
  <Application>Microsoft Office PowerPoint</Application>
  <PresentationFormat>Presentazione su schermo (4:3)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Calibri</vt:lpstr>
      <vt:lpstr>Arial</vt:lpstr>
      <vt:lpstr>Cuprum</vt:lpstr>
      <vt:lpstr>Source Sans Pro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 realizzato</vt:lpstr>
      <vt:lpstr>Le caratteristiche del progetto</vt:lpstr>
      <vt:lpstr>Verifica dell’età</vt:lpstr>
      <vt:lpstr>Tecnologie del progetto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63</cp:revision>
  <dcterms:created xsi:type="dcterms:W3CDTF">2023-06-16T08:05:42Z</dcterms:created>
  <dcterms:modified xsi:type="dcterms:W3CDTF">2023-07-08T16:29:11Z</dcterms:modified>
</cp:coreProperties>
</file>