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9" r:id="rId14"/>
    <p:sldId id="266" r:id="rId15"/>
    <p:sldId id="278" r:id="rId16"/>
    <p:sldId id="272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41" autoAdjust="0"/>
  </p:normalViewPr>
  <p:slideViewPr>
    <p:cSldViewPr snapToGrid="0">
      <p:cViewPr>
        <p:scale>
          <a:sx n="87" d="100"/>
          <a:sy n="87" d="100"/>
        </p:scale>
        <p:origin x="121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16/06/2023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94284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92490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La credenziale dell’utente viene emessa da un’entità fidata chiamata </a:t>
            </a:r>
            <a:r>
              <a:rPr lang="it-IT" sz="18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Esiste una «catena di fiducia» formata da una serie di </a:t>
            </a:r>
            <a:r>
              <a:rPr lang="it-IT" sz="1800" i="1" dirty="0"/>
              <a:t>issuer</a:t>
            </a:r>
            <a:r>
              <a:rPr lang="it-IT" sz="1800" dirty="0"/>
              <a:t> fidati partendo da un’unica firma di un’entità padre, definita </a:t>
            </a:r>
            <a:r>
              <a:rPr lang="it-IT" sz="1800" b="1" dirty="0"/>
              <a:t>certification authority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L’utente fornisce questa credenziale come prova in qualità di </a:t>
            </a:r>
            <a:r>
              <a:rPr lang="it-IT" sz="1800" b="1" dirty="0"/>
              <a:t>holder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Il sito attiva un meccanismo di verifica assumendo il ruolo di </a:t>
            </a:r>
            <a:r>
              <a:rPr lang="it-IT" sz="1800" b="1" dirty="0"/>
              <a:t>verifier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708416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tutte le credenziali sono state firmate da entità fidate e provando la correttezza di ognuna 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progetto: VerifiedMovies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401EF2-BEDC-6D71-955C-3C206AA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85" y="3716223"/>
            <a:ext cx="5022015" cy="23928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6EE93F-983E-2621-1499-EB1F2990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5" y="990388"/>
            <a:ext cx="5037257" cy="2438611"/>
          </a:xfrm>
          <a:prstGeom prst="rect">
            <a:avLst/>
          </a:prstGeom>
        </p:spPr>
      </p:pic>
      <p:pic>
        <p:nvPicPr>
          <p:cNvPr id="16" name="Immagine 15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89DA83-68E0-2F46-77DD-DADD1D4E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5" y="2474678"/>
            <a:ext cx="3167629" cy="1908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progetto: VerifiedMovies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457199" y="1044099"/>
            <a:ext cx="8298950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Funzionalità di 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 challenge-response </a:t>
            </a:r>
            <a:r>
              <a:rPr lang="it-IT" sz="1800" dirty="0"/>
              <a:t>per dimostrare la proprie età associando all’utente un</a:t>
            </a:r>
          </a:p>
          <a:p>
            <a:pPr>
              <a:lnSpc>
                <a:spcPct val="150000"/>
              </a:lnSpc>
            </a:pPr>
            <a:r>
              <a:rPr lang="it-IT" sz="1800" b="1" i="1" dirty="0"/>
              <a:t>     Decentralized Identifier</a:t>
            </a:r>
            <a:r>
              <a:rPr lang="it-IT" sz="1800" dirty="0"/>
              <a:t> 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Implementazione della libreria che realizza </a:t>
            </a:r>
            <a:r>
              <a:rPr lang="it-IT" sz="1800" b="1" dirty="0"/>
              <a:t>Self Sovereign Identity</a:t>
            </a:r>
            <a:r>
              <a:rPr lang="it-IT" sz="1800" dirty="0"/>
              <a:t> usando lo </a:t>
            </a:r>
            <a:r>
              <a:rPr lang="it-IT" sz="1800" i="1" dirty="0"/>
              <a:t>smart contract</a:t>
            </a:r>
            <a:r>
              <a:rPr lang="it-IT" sz="1800" dirty="0"/>
              <a:t> del laureando magistrale in Informatica presso Ca’ Foscari Alessio De Biasi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Prenotazione di film e visualizzazione delle prenotazioni, recensione e condivisione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Meccanismo di verifica dell’età dell’utente in base al film se soggetto a limiti d’età</a:t>
            </a:r>
          </a:p>
        </p:txBody>
      </p:sp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Codifica: 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Creazione di una </a:t>
            </a:r>
            <a:r>
              <a:rPr lang="it-IT" sz="1800" b="1" dirty="0"/>
              <a:t>Verifiable Credential</a:t>
            </a:r>
            <a:r>
              <a:rPr lang="it-IT" sz="1800" dirty="0"/>
              <a:t> sulla base del </a:t>
            </a:r>
            <a:r>
              <a:rPr lang="it-IT" sz="1800" b="1" dirty="0"/>
              <a:t>Decentralized Identifier</a:t>
            </a:r>
            <a:r>
              <a:rPr lang="it-IT" sz="1800" dirty="0"/>
              <a:t> usato in fase di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Creazione di una </a:t>
            </a:r>
            <a:r>
              <a:rPr lang="it-IT" sz="1800" b="1" dirty="0"/>
              <a:t>Verifiable Presentation </a:t>
            </a:r>
            <a:r>
              <a:rPr lang="it-IT" sz="1800" dirty="0"/>
              <a:t>firmato digitalmente secondo lo standard </a:t>
            </a:r>
            <a:r>
              <a:rPr lang="it-IT" sz="1800" i="1" dirty="0"/>
              <a:t>CLSignature2019 </a:t>
            </a:r>
            <a:r>
              <a:rPr lang="it-IT" sz="1800" dirty="0"/>
              <a:t>usato per realizzare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Risoluzione delle firme digitali presenti e verifica della catena di fiducia</a:t>
            </a:r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Codifica: Tecnologie utilizzate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16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9" y="2177201"/>
            <a:ext cx="2407185" cy="1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67" y="4541776"/>
            <a:ext cx="2655065" cy="12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68" y="4278411"/>
            <a:ext cx="1560912" cy="15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328470" y="3909079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 /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 e complesse e che sfruttano competenze magistrali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ma poca presenza e guida sulle attività svolte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03" y="2634972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7200" y="1746488"/>
            <a:ext cx="440168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6 sedi presenti nel territorio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2945675"/>
            <a:ext cx="841137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che opera sulla base di un consenso distribuito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catena di blocchi e firmati digitalmente come transazioni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individuati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14618" y="3292920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Uso delle tecnologie blockchain in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e valutazione delle loro potenziali applicazioni all'interno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che garantisce la privacy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7" y="1354315"/>
            <a:ext cx="2853369" cy="149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31" y="1197988"/>
            <a:ext cx="2853369" cy="19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3099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con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e prenotazione di un film con un meccanismo basato sullo studio di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meccanismo di riconoscimento senza divulgazione di dati personali basato su blockchain </a:t>
            </a:r>
            <a:r>
              <a:rPr lang="it-IT" sz="1800" i="1" dirty="0"/>
              <a:t>Ethereum </a:t>
            </a:r>
            <a:r>
              <a:rPr lang="it-IT" sz="1800" dirty="0"/>
              <a:t>e sugli standard di identità digitale connessi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24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78150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univoci composti da una stringa alfanumerica a associati ad un’entità verificabile normati dallo standard W3C omonimo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utilizzati in modo sicuro</a:t>
            </a:r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795057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Standard W3C aperto per credenziali digitali firmate digitalmente e verificabili pubblicamente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Create in formato JSON, contengono un’entità che afferma con certezza il rilascio </a:t>
            </a:r>
            <a:r>
              <a:rPr lang="it-IT" sz="1800" i="1" dirty="0"/>
              <a:t>(claim</a:t>
            </a:r>
            <a:r>
              <a:rPr lang="it-IT" sz="1800" dirty="0"/>
              <a:t>)</a:t>
            </a:r>
            <a:r>
              <a:rPr lang="it-IT" sz="1800" i="1" dirty="0"/>
              <a:t>,</a:t>
            </a:r>
            <a:r>
              <a:rPr lang="it-IT" sz="1800" dirty="0"/>
              <a:t> gli attributi base dell’utente che le presenta (</a:t>
            </a:r>
            <a:r>
              <a:rPr lang="it-IT" sz="1800" i="1" dirty="0"/>
              <a:t>metadata</a:t>
            </a:r>
            <a:r>
              <a:rPr lang="it-IT" sz="1800" dirty="0"/>
              <a:t>) e la prova crittografica di autenticità (</a:t>
            </a:r>
            <a:r>
              <a:rPr lang="it-IT" sz="1800" i="1" dirty="0"/>
              <a:t>proof)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69" y="960733"/>
            <a:ext cx="371126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</a:t>
            </a:r>
            <a:r>
              <a:rPr lang="it-IT" sz="1800" dirty="0"/>
              <a:t>che condividono in modo sicuro e verificabile le proprie informazioni (normate nella stessa sezione)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i="1" dirty="0"/>
              <a:t>Decentralized Identifier</a:t>
            </a:r>
            <a:r>
              <a:rPr lang="it-IT" sz="1800" dirty="0"/>
              <a:t> firmato con le proprie chiavi all’interno di credenziali immutabili e uniche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884</Words>
  <Application>Microsoft Office PowerPoint</Application>
  <PresentationFormat>Presentazione su schermo (4:3)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Cuprum</vt:lpstr>
      <vt:lpstr>Source Sans Pro</vt:lpstr>
      <vt:lpstr>Custom</vt:lpstr>
      <vt:lpstr>Simple Light</vt:lpstr>
      <vt:lpstr>Presentazione standard di PowerPoint</vt:lpstr>
      <vt:lpstr>L’azienda</vt:lpstr>
      <vt:lpstr>L’idea del progetto: Blockchain</vt:lpstr>
      <vt:lpstr>Obiettivi individuati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Il progetto: VerifiedMovies</vt:lpstr>
      <vt:lpstr>Il progetto: VerifiedMovies</vt:lpstr>
      <vt:lpstr>Codifica: Verifica dell’età</vt:lpstr>
      <vt:lpstr>Codifica: Tecnologie utilizzate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31</cp:revision>
  <dcterms:created xsi:type="dcterms:W3CDTF">2023-06-16T08:05:42Z</dcterms:created>
  <dcterms:modified xsi:type="dcterms:W3CDTF">2023-06-16T15:55:25Z</dcterms:modified>
</cp:coreProperties>
</file>