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3" autoAdjust="0"/>
    <p:restoredTop sz="86441" autoAdjust="0"/>
  </p:normalViewPr>
  <p:slideViewPr>
    <p:cSldViewPr snapToGrid="0">
      <p:cViewPr varScale="1">
        <p:scale>
          <a:sx n="71" d="100"/>
          <a:sy n="71" d="100"/>
        </p:scale>
        <p:origin x="222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94284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92490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La credenziale dell’utente viene emessa da un’entità fidata chiamata </a:t>
            </a:r>
            <a:r>
              <a:rPr lang="it-IT" sz="18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Esiste una «catena di fiducia» formata da una serie di </a:t>
            </a:r>
            <a:r>
              <a:rPr lang="it-IT" sz="1800" i="1" dirty="0"/>
              <a:t>issuer</a:t>
            </a:r>
            <a:r>
              <a:rPr lang="it-IT" sz="1800" dirty="0"/>
              <a:t> fidati partendo da un’unica firma di un’entità padre, definita </a:t>
            </a:r>
            <a:r>
              <a:rPr lang="it-IT" sz="1800" b="1" dirty="0"/>
              <a:t>certification authority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L’utente fornisce questa credenziale come prova in qualità di </a:t>
            </a:r>
            <a:r>
              <a:rPr lang="it-IT" sz="1800" b="1" dirty="0"/>
              <a:t>holder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Il sito attiva un meccanismo di verifica assumendo il ruolo di </a:t>
            </a:r>
            <a:r>
              <a:rPr lang="it-IT" sz="1800" b="1" dirty="0"/>
              <a:t>verifier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653572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579299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 realizzato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57199" y="1330990"/>
            <a:ext cx="829895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associare all’utente un </a:t>
            </a:r>
            <a:r>
              <a:rPr lang="it-IT" sz="1800" b="1" dirty="0"/>
              <a:t>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libreria che realizza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  <a:r>
              <a:rPr lang="it-IT" sz="1800" i="1" dirty="0"/>
              <a:t>smart contract</a:t>
            </a:r>
            <a:r>
              <a:rPr lang="it-IT" sz="1800" dirty="0"/>
              <a:t> del laureando magistrale in Informatica presso Ca’ Foscari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ai limiti d’età di un certo film basato sulla presentazione di credenziali con </a:t>
            </a:r>
            <a:r>
              <a:rPr lang="it-IT" sz="1800" b="1" dirty="0"/>
              <a:t>Zero Knowledge Proof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sulla base del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firmato digitalmente secondo lo standard </a:t>
            </a:r>
            <a:r>
              <a:rPr lang="it-IT" sz="1600" i="1" dirty="0"/>
              <a:t>CLSignature2019 </a:t>
            </a:r>
            <a:r>
              <a:rPr lang="it-IT" sz="1600" dirty="0"/>
              <a:t>usato per realizzare </a:t>
            </a:r>
            <a:r>
              <a:rPr lang="it-IT" sz="1600" b="1" dirty="0"/>
              <a:t>Zero Knowledge Proof</a:t>
            </a:r>
            <a:r>
              <a:rPr lang="it-IT" sz="1600" dirty="0"/>
              <a:t> e per generare le prove di correttezza della credenziale presentata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9" y="2177201"/>
            <a:ext cx="2407185" cy="1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ma poca presenza e guida sulle attività svolte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03" y="2634972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7200" y="1645467"/>
            <a:ext cx="440168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6 sedi presenti nel territorio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7742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554467" y="3105511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Uso delle tecnologie blockchain in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e valutazione delle loro potenziali applicazioni all'interno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che garantisce la privacy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3099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con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e prenotazione di un film con un meccanismo basato sullo studio di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meccanismo di riconoscimento senza divulgazione di dati personali basato su blockchain </a:t>
            </a:r>
            <a:r>
              <a:rPr lang="it-IT" sz="1800" i="1" dirty="0"/>
              <a:t>Ethereum </a:t>
            </a:r>
            <a:r>
              <a:rPr lang="it-IT" sz="1800" dirty="0"/>
              <a:t>e sugli standard di identità digitale connessi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univoci composti da una stringa alfanumerica a associati ad un’entità verificabile normati dallo standard W3C omonimo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utilizzati in modo sicuro</a:t>
            </a:r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795057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Standard W3C aperto per credenziali digitali firmate digitalmente e verificabili pubblicamente usando il </a:t>
            </a:r>
            <a:r>
              <a:rPr lang="it-IT" sz="1800" b="1" dirty="0"/>
              <a:t>Decentralized Identifier</a:t>
            </a:r>
            <a:r>
              <a:rPr lang="it-IT" sz="1800" dirty="0"/>
              <a:t> dell’utente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Create in formato JSON, contengono un’entità che afferma con certezza il rilascio </a:t>
            </a:r>
            <a:r>
              <a:rPr lang="it-IT" sz="1800" i="1" dirty="0"/>
              <a:t>(claim</a:t>
            </a:r>
            <a:r>
              <a:rPr lang="it-IT" sz="1800" dirty="0"/>
              <a:t>)</a:t>
            </a:r>
            <a:r>
              <a:rPr lang="it-IT" sz="1800" i="1" dirty="0"/>
              <a:t>,</a:t>
            </a:r>
            <a:r>
              <a:rPr lang="it-IT" sz="1800" dirty="0"/>
              <a:t> gli attributi base dell’utente che le presenta (</a:t>
            </a:r>
            <a:r>
              <a:rPr lang="it-IT" sz="1800" i="1" dirty="0"/>
              <a:t>metadata</a:t>
            </a:r>
            <a:r>
              <a:rPr lang="it-IT" sz="1800" dirty="0"/>
              <a:t>) e la prova crittografica di autenticità (</a:t>
            </a:r>
            <a:r>
              <a:rPr lang="it-IT" sz="1800" i="1" dirty="0"/>
              <a:t>proof)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69" y="960733"/>
            <a:ext cx="371126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</a:t>
            </a:r>
            <a:r>
              <a:rPr lang="it-IT" sz="1800" dirty="0"/>
              <a:t>che condividono in modo sicuro e verificabile le proprie informazioni (normate nella stessa sezione)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le proprie chiavi all’interno di credenziali immutabili e uniche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905</Words>
  <Application>Microsoft Office PowerPoint</Application>
  <PresentationFormat>Presentazione su schermo (4:3)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Source Sans Pro</vt:lpstr>
      <vt:lpstr>Cuprum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 realizzato</vt:lpstr>
      <vt:lpstr>Le caratteristiche del progetto</vt:lpstr>
      <vt:lpstr>Verifica dell’età</vt:lpstr>
      <vt:lpstr>Tecnologie del progetto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44</cp:revision>
  <dcterms:created xsi:type="dcterms:W3CDTF">2023-06-16T08:05:42Z</dcterms:created>
  <dcterms:modified xsi:type="dcterms:W3CDTF">2023-06-21T14:14:34Z</dcterms:modified>
</cp:coreProperties>
</file>