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vuoto">
  <p:cSld name="Titoletto + vuoto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95325" y="548493"/>
            <a:ext cx="10801350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la">
  <p:cSld name="Tabella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95325" y="549275"/>
            <a:ext cx="504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6456675" y="549276"/>
            <a:ext cx="50400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esto + 1 Immagine">
  <p:cSld name="2_Testo + 1 Immagine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695325" y="549275"/>
            <a:ext cx="504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/>
          <p:nvPr>
            <p:ph idx="2" type="pic"/>
          </p:nvPr>
        </p:nvSpPr>
        <p:spPr>
          <a:xfrm>
            <a:off x="6096000" y="549275"/>
            <a:ext cx="5400675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695325" y="1989138"/>
            <a:ext cx="5040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sto + 1 Immagine">
  <p:cSld name="1_Testo + 1 Immagine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95325" y="549275"/>
            <a:ext cx="5040000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/>
          <p:nvPr>
            <p:ph idx="2" type="pic"/>
          </p:nvPr>
        </p:nvSpPr>
        <p:spPr>
          <a:xfrm>
            <a:off x="6096000" y="549275"/>
            <a:ext cx="5400675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 Txt + Img">
  <p:cSld name="3 colonne Txt + Img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>
            <p:ph idx="2" type="pic"/>
          </p:nvPr>
        </p:nvSpPr>
        <p:spPr>
          <a:xfrm>
            <a:off x="695325" y="1484313"/>
            <a:ext cx="3240000" cy="1945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95325" y="3855458"/>
            <a:ext cx="324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4"/>
          <p:cNvSpPr/>
          <p:nvPr>
            <p:ph idx="3" type="pic"/>
          </p:nvPr>
        </p:nvSpPr>
        <p:spPr>
          <a:xfrm>
            <a:off x="4495800" y="1484313"/>
            <a:ext cx="324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4" type="body"/>
          </p:nvPr>
        </p:nvSpPr>
        <p:spPr>
          <a:xfrm>
            <a:off x="4495800" y="3855458"/>
            <a:ext cx="324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4"/>
          <p:cNvSpPr/>
          <p:nvPr>
            <p:ph idx="5" type="pic"/>
          </p:nvPr>
        </p:nvSpPr>
        <p:spPr>
          <a:xfrm>
            <a:off x="8257520" y="1484313"/>
            <a:ext cx="324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6" type="body"/>
          </p:nvPr>
        </p:nvSpPr>
        <p:spPr>
          <a:xfrm>
            <a:off x="8257520" y="3855458"/>
            <a:ext cx="324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7" type="body"/>
          </p:nvPr>
        </p:nvSpPr>
        <p:spPr>
          <a:xfrm>
            <a:off x="695325" y="548493"/>
            <a:ext cx="10801350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Immagine">
  <p:cSld name="Titoletto + Immagine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>
            <p:ph idx="2" type="pic"/>
          </p:nvPr>
        </p:nvSpPr>
        <p:spPr>
          <a:xfrm>
            <a:off x="695325" y="1484313"/>
            <a:ext cx="1080135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95325" y="548493"/>
            <a:ext cx="10801350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a + didascalia">
  <p:cSld name="Immagina + didascalia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>
            <p:ph idx="2" type="pic"/>
          </p:nvPr>
        </p:nvSpPr>
        <p:spPr>
          <a:xfrm>
            <a:off x="695326" y="549275"/>
            <a:ext cx="10801350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95325" y="5373688"/>
            <a:ext cx="10801350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695325" y="1989137"/>
            <a:ext cx="9001125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erdana"/>
              <a:buNone/>
              <a:defRPr b="1" sz="6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695325" y="4868863"/>
            <a:ext cx="9001125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5325" y="549275"/>
            <a:ext cx="803078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695325" y="1989137"/>
            <a:ext cx="9001125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erdana"/>
              <a:buNone/>
              <a:defRPr b="1" sz="6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695325" y="4868863"/>
            <a:ext cx="9001125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5325" y="549275"/>
            <a:ext cx="803078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695326" y="1989137"/>
            <a:ext cx="661987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Verdana"/>
              <a:buNone/>
              <a:defRPr b="1" sz="5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695326" y="4868863"/>
            <a:ext cx="6626012" cy="1439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5325" y="549275"/>
            <a:ext cx="803078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>
            <p:ph idx="2" type="pic"/>
          </p:nvPr>
        </p:nvSpPr>
        <p:spPr>
          <a:xfrm>
            <a:off x="7896224" y="0"/>
            <a:ext cx="429577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itolo + Immagine">
  <p:cSld name="Capitolo + Immagine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695325" y="549275"/>
            <a:ext cx="4532809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9220"/>
              </a:buClr>
              <a:buSzPts val="4000"/>
              <a:buNone/>
              <a:defRPr b="1" sz="4000">
                <a:solidFill>
                  <a:srgbClr val="4D922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pitolo + Immagine">
  <p:cSld name="1_Capitolo + Immagine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95325" y="549275"/>
            <a:ext cx="4532809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9220"/>
              </a:buClr>
              <a:buSzPts val="4000"/>
              <a:buNone/>
              <a:defRPr b="1" sz="4000">
                <a:solidFill>
                  <a:srgbClr val="4D922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6456675" y="549275"/>
            <a:ext cx="5040000" cy="5759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1">
  <p:cSld name="Concetto chiave 01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9220"/>
              </a:buClr>
              <a:buSzPts val="4000"/>
              <a:buFont typeface="Verdana"/>
              <a:buNone/>
              <a:defRPr b="1" sz="4000">
                <a:solidFill>
                  <a:srgbClr val="4D922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2">
  <p:cSld name="Concetto chiave 02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ctrTitle"/>
          </p:nvPr>
        </p:nvSpPr>
        <p:spPr>
          <a:xfrm>
            <a:off x="695325" y="549275"/>
            <a:ext cx="10801350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Verdana"/>
              <a:buNone/>
              <a:defRPr b="1" sz="4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 + 1 Immagine">
  <p:cSld name="Testo + 1 Immagine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695324" y="549275"/>
            <a:ext cx="9001125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95324" y="1989138"/>
            <a:ext cx="90011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  <a:defRPr b="1" i="0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73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841108" cy="841108"/>
          </a:xfrm>
          <a:prstGeom prst="rtTriangle">
            <a:avLst/>
          </a:prstGeom>
          <a:solidFill>
            <a:srgbClr val="2BD4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3226" y="6499367"/>
            <a:ext cx="325217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0649666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695324" y="6308725"/>
            <a:ext cx="10696861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D476"/>
              </a:buClr>
              <a:buSzPts val="1000"/>
              <a:buFont typeface="Arial"/>
              <a:buNone/>
            </a:pPr>
            <a:r>
              <a:rPr b="0" i="0" lang="it-IT" sz="1000" u="none" cap="none" strike="noStrike">
                <a:solidFill>
                  <a:srgbClr val="2BD476"/>
                </a:solidFill>
                <a:latin typeface="Verdana"/>
                <a:ea typeface="Verdana"/>
                <a:cs typeface="Verdana"/>
                <a:sym typeface="Verdana"/>
              </a:rPr>
              <a:t>Il microprocessore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5321174" y="536828"/>
            <a:ext cx="2967159" cy="727565"/>
          </a:xfrm>
          <a:prstGeom prst="roundRect">
            <a:avLst>
              <a:gd fmla="val 16667" name="adj"/>
            </a:avLst>
          </a:prstGeom>
          <a:solidFill>
            <a:srgbClr val="2BD4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MICROPROCESSORE</a:t>
            </a:r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4075279" y="577444"/>
            <a:ext cx="6894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avuto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una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5627905" y="3816568"/>
            <a:ext cx="2353696" cy="727564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 cap="flat" cmpd="sng" w="38100">
            <a:solidFill>
              <a:srgbClr val="2BD4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Metodi di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indirizzamento</a:t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869053" y="536828"/>
            <a:ext cx="2353696" cy="727565"/>
          </a:xfrm>
          <a:prstGeom prst="roundRect">
            <a:avLst>
              <a:gd fmla="val 16667" name="adj"/>
            </a:avLst>
          </a:prstGeom>
          <a:solidFill>
            <a:srgbClr val="2BD476">
              <a:alpha val="20000"/>
            </a:srgbClr>
          </a:solidFill>
          <a:ln cap="flat" cmpd="sng" w="38100">
            <a:solidFill>
              <a:srgbClr val="2BD4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EVOLUZIONE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7" name="Google Shape;77;p17"/>
          <p:cNvCxnSpPr>
            <a:stCxn id="73" idx="1"/>
            <a:endCxn id="74" idx="3"/>
          </p:cNvCxnSpPr>
          <p:nvPr/>
        </p:nvCxnSpPr>
        <p:spPr>
          <a:xfrm rot="10800000">
            <a:off x="4764674" y="900610"/>
            <a:ext cx="556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" name="Google Shape;78;p17"/>
          <p:cNvCxnSpPr>
            <a:stCxn id="74" idx="1"/>
            <a:endCxn id="76" idx="3"/>
          </p:cNvCxnSpPr>
          <p:nvPr/>
        </p:nvCxnSpPr>
        <p:spPr>
          <a:xfrm rot="10800000">
            <a:off x="3222679" y="900609"/>
            <a:ext cx="852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" name="Google Shape;79;p17"/>
          <p:cNvSpPr/>
          <p:nvPr/>
        </p:nvSpPr>
        <p:spPr>
          <a:xfrm>
            <a:off x="5627905" y="2084824"/>
            <a:ext cx="2353696" cy="727565"/>
          </a:xfrm>
          <a:prstGeom prst="roundRect">
            <a:avLst>
              <a:gd fmla="val 16667" name="adj"/>
            </a:avLst>
          </a:prstGeom>
          <a:solidFill>
            <a:srgbClr val="2BD476">
              <a:alpha val="20000"/>
            </a:srgbClr>
          </a:solidFill>
          <a:ln cap="flat" cmpd="sng" w="38100">
            <a:solidFill>
              <a:srgbClr val="2BD4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INTEL 8086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5765741" y="1487429"/>
            <a:ext cx="20780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come per esempio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377392" y="3211009"/>
            <a:ext cx="8547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possiede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261173" y="4849252"/>
            <a:ext cx="10871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sono di tipo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5627905" y="5364564"/>
            <a:ext cx="2353696" cy="994672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 cap="flat" cmpd="sng" w="38100">
            <a:solidFill>
              <a:srgbClr val="2BD4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• Indiretto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• Diretto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• Immediato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066302" y="2985726"/>
            <a:ext cx="2353696" cy="727564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 cap="flat" cmpd="sng" w="38100">
            <a:solidFill>
              <a:srgbClr val="2BD4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Istruzioni Assembly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724418" y="4014216"/>
            <a:ext cx="1037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richiamano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2066302" y="4712044"/>
            <a:ext cx="2353696" cy="727564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 cap="flat" cmpd="sng" w="38100">
            <a:solidFill>
              <a:srgbClr val="2BD4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Interrupt</a:t>
            </a:r>
            <a:endParaRPr/>
          </a:p>
        </p:txBody>
      </p:sp>
      <p:cxnSp>
        <p:nvCxnSpPr>
          <p:cNvPr id="87" name="Google Shape;87;p17"/>
          <p:cNvCxnSpPr>
            <a:stCxn id="73" idx="2"/>
            <a:endCxn id="80" idx="0"/>
          </p:cNvCxnSpPr>
          <p:nvPr/>
        </p:nvCxnSpPr>
        <p:spPr>
          <a:xfrm>
            <a:off x="6804753" y="1264393"/>
            <a:ext cx="0" cy="22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7"/>
          <p:cNvCxnSpPr>
            <a:stCxn id="80" idx="2"/>
            <a:endCxn id="79" idx="0"/>
          </p:cNvCxnSpPr>
          <p:nvPr/>
        </p:nvCxnSpPr>
        <p:spPr>
          <a:xfrm>
            <a:off x="6804753" y="1764428"/>
            <a:ext cx="0" cy="320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" name="Google Shape;89;p17"/>
          <p:cNvCxnSpPr>
            <a:stCxn id="79" idx="2"/>
            <a:endCxn id="81" idx="0"/>
          </p:cNvCxnSpPr>
          <p:nvPr/>
        </p:nvCxnSpPr>
        <p:spPr>
          <a:xfrm>
            <a:off x="6804753" y="2812389"/>
            <a:ext cx="0" cy="398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7"/>
          <p:cNvCxnSpPr>
            <a:stCxn id="81" idx="2"/>
            <a:endCxn id="75" idx="0"/>
          </p:cNvCxnSpPr>
          <p:nvPr/>
        </p:nvCxnSpPr>
        <p:spPr>
          <a:xfrm>
            <a:off x="6804753" y="3488008"/>
            <a:ext cx="0" cy="32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" name="Google Shape;91;p17"/>
          <p:cNvCxnSpPr>
            <a:stCxn id="75" idx="2"/>
            <a:endCxn id="82" idx="0"/>
          </p:cNvCxnSpPr>
          <p:nvPr/>
        </p:nvCxnSpPr>
        <p:spPr>
          <a:xfrm>
            <a:off x="6804753" y="4544132"/>
            <a:ext cx="0" cy="305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7"/>
          <p:cNvCxnSpPr>
            <a:stCxn id="82" idx="2"/>
            <a:endCxn id="83" idx="0"/>
          </p:cNvCxnSpPr>
          <p:nvPr/>
        </p:nvCxnSpPr>
        <p:spPr>
          <a:xfrm>
            <a:off x="6804752" y="5126251"/>
            <a:ext cx="0" cy="2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" name="Google Shape;93;p17"/>
          <p:cNvCxnSpPr>
            <a:stCxn id="81" idx="1"/>
            <a:endCxn id="84" idx="3"/>
          </p:cNvCxnSpPr>
          <p:nvPr/>
        </p:nvCxnSpPr>
        <p:spPr>
          <a:xfrm rot="10800000">
            <a:off x="4419892" y="3349508"/>
            <a:ext cx="1957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p17"/>
          <p:cNvCxnSpPr>
            <a:stCxn id="84" idx="2"/>
            <a:endCxn id="85" idx="0"/>
          </p:cNvCxnSpPr>
          <p:nvPr/>
        </p:nvCxnSpPr>
        <p:spPr>
          <a:xfrm>
            <a:off x="3243150" y="3713290"/>
            <a:ext cx="0" cy="300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17"/>
          <p:cNvCxnSpPr>
            <a:stCxn id="85" idx="2"/>
            <a:endCxn id="86" idx="0"/>
          </p:cNvCxnSpPr>
          <p:nvPr/>
        </p:nvCxnSpPr>
        <p:spPr>
          <a:xfrm>
            <a:off x="3243149" y="4291215"/>
            <a:ext cx="0" cy="420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9630910" y="762109"/>
            <a:ext cx="7558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elabora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8850075" y="2084823"/>
            <a:ext cx="2353696" cy="727565"/>
          </a:xfrm>
          <a:prstGeom prst="roundRect">
            <a:avLst>
              <a:gd fmla="val 16667" name="adj"/>
            </a:avLst>
          </a:prstGeom>
          <a:solidFill>
            <a:srgbClr val="2BD476">
              <a:alpha val="20000"/>
            </a:srgbClr>
          </a:solidFill>
          <a:ln cap="flat" cmpd="sng" w="38100">
            <a:solidFill>
              <a:srgbClr val="2BD4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ISTRUZIONI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MACCHINA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8" name="Google Shape;98;p17"/>
          <p:cNvCxnSpPr>
            <a:stCxn id="73" idx="3"/>
            <a:endCxn id="96" idx="1"/>
          </p:cNvCxnSpPr>
          <p:nvPr/>
        </p:nvCxnSpPr>
        <p:spPr>
          <a:xfrm>
            <a:off x="8288333" y="900610"/>
            <a:ext cx="1342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7"/>
          <p:cNvCxnSpPr>
            <a:stCxn id="96" idx="2"/>
            <a:endCxn id="97" idx="0"/>
          </p:cNvCxnSpPr>
          <p:nvPr/>
        </p:nvCxnSpPr>
        <p:spPr>
          <a:xfrm>
            <a:off x="10008834" y="1039108"/>
            <a:ext cx="18000" cy="104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9474299" y="3211008"/>
            <a:ext cx="10871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sono di tipo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8850075" y="3816568"/>
            <a:ext cx="2353696" cy="727564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 cap="flat" cmpd="sng" w="38100">
            <a:solidFill>
              <a:srgbClr val="2BD4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RISC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CISC</a:t>
            </a:r>
            <a:endParaRPr/>
          </a:p>
        </p:txBody>
      </p:sp>
      <p:cxnSp>
        <p:nvCxnSpPr>
          <p:cNvPr id="102" name="Google Shape;102;p17"/>
          <p:cNvCxnSpPr>
            <a:stCxn id="97" idx="2"/>
            <a:endCxn id="100" idx="0"/>
          </p:cNvCxnSpPr>
          <p:nvPr/>
        </p:nvCxnSpPr>
        <p:spPr>
          <a:xfrm flipH="1">
            <a:off x="10017923" y="2812388"/>
            <a:ext cx="9000" cy="398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7"/>
          <p:cNvCxnSpPr>
            <a:stCxn id="100" idx="2"/>
            <a:endCxn id="101" idx="0"/>
          </p:cNvCxnSpPr>
          <p:nvPr/>
        </p:nvCxnSpPr>
        <p:spPr>
          <a:xfrm>
            <a:off x="10017878" y="3488007"/>
            <a:ext cx="9000" cy="32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5321174" y="536828"/>
            <a:ext cx="2967159" cy="727565"/>
          </a:xfrm>
          <a:prstGeom prst="roundRect">
            <a:avLst>
              <a:gd fmla="val 16667" name="adj"/>
            </a:avLst>
          </a:prstGeom>
          <a:solidFill>
            <a:srgbClr val="2BD4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MICROPROCESSORE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783839" y="669778"/>
            <a:ext cx="10759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elabora mediante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5627905" y="3715380"/>
            <a:ext cx="2353696" cy="1223952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 cap="flat" cmpd="sng" w="38100">
            <a:solidFill>
              <a:srgbClr val="2BD4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WB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869053" y="536828"/>
            <a:ext cx="2353696" cy="727565"/>
          </a:xfrm>
          <a:prstGeom prst="roundRect">
            <a:avLst>
              <a:gd fmla="val 16667" name="adj"/>
            </a:avLst>
          </a:prstGeom>
          <a:solidFill>
            <a:srgbClr val="2BD476">
              <a:alpha val="20000"/>
            </a:srgbClr>
          </a:solidFill>
          <a:ln cap="flat" cmpd="sng" w="38100">
            <a:solidFill>
              <a:srgbClr val="2BD4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CPU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2" name="Google Shape;112;p18"/>
          <p:cNvCxnSpPr>
            <a:stCxn id="108" idx="1"/>
            <a:endCxn id="109" idx="3"/>
          </p:cNvCxnSpPr>
          <p:nvPr/>
        </p:nvCxnSpPr>
        <p:spPr>
          <a:xfrm rot="10800000">
            <a:off x="4859774" y="900610"/>
            <a:ext cx="461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8"/>
          <p:cNvCxnSpPr>
            <a:stCxn id="109" idx="1"/>
            <a:endCxn id="111" idx="3"/>
          </p:cNvCxnSpPr>
          <p:nvPr/>
        </p:nvCxnSpPr>
        <p:spPr>
          <a:xfrm rot="10800000">
            <a:off x="3222839" y="900610"/>
            <a:ext cx="56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18"/>
          <p:cNvSpPr/>
          <p:nvPr/>
        </p:nvSpPr>
        <p:spPr>
          <a:xfrm>
            <a:off x="5627905" y="2084824"/>
            <a:ext cx="2353696" cy="727565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 cap="flat" cmpd="sng" w="38100">
            <a:solidFill>
              <a:srgbClr val="2BD4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Ciclo macchina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5765741" y="1487429"/>
            <a:ext cx="20780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esegue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213082" y="3125385"/>
            <a:ext cx="11833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è formato da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290028" y="5093572"/>
            <a:ext cx="10294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eseguite in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5627905" y="5631670"/>
            <a:ext cx="2353696" cy="727565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 cap="flat" cmpd="sng" w="38100">
            <a:solidFill>
              <a:srgbClr val="2BD4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Pipeling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9" name="Google Shape;119;p18"/>
          <p:cNvCxnSpPr>
            <a:stCxn id="108" idx="2"/>
            <a:endCxn id="115" idx="0"/>
          </p:cNvCxnSpPr>
          <p:nvPr/>
        </p:nvCxnSpPr>
        <p:spPr>
          <a:xfrm>
            <a:off x="6804753" y="1264393"/>
            <a:ext cx="0" cy="22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18"/>
          <p:cNvCxnSpPr>
            <a:stCxn id="115" idx="2"/>
            <a:endCxn id="114" idx="0"/>
          </p:cNvCxnSpPr>
          <p:nvPr/>
        </p:nvCxnSpPr>
        <p:spPr>
          <a:xfrm>
            <a:off x="6804753" y="1764428"/>
            <a:ext cx="0" cy="320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18"/>
          <p:cNvCxnSpPr>
            <a:stCxn id="114" idx="2"/>
            <a:endCxn id="116" idx="0"/>
          </p:cNvCxnSpPr>
          <p:nvPr/>
        </p:nvCxnSpPr>
        <p:spPr>
          <a:xfrm>
            <a:off x="6804753" y="2812389"/>
            <a:ext cx="0" cy="31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8"/>
          <p:cNvCxnSpPr>
            <a:stCxn id="116" idx="2"/>
            <a:endCxn id="110" idx="0"/>
          </p:cNvCxnSpPr>
          <p:nvPr/>
        </p:nvCxnSpPr>
        <p:spPr>
          <a:xfrm>
            <a:off x="6804751" y="3402384"/>
            <a:ext cx="0" cy="31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18"/>
          <p:cNvCxnSpPr>
            <a:stCxn id="110" idx="2"/>
            <a:endCxn id="117" idx="0"/>
          </p:cNvCxnSpPr>
          <p:nvPr/>
        </p:nvCxnSpPr>
        <p:spPr>
          <a:xfrm>
            <a:off x="6804753" y="4939332"/>
            <a:ext cx="0" cy="154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8"/>
          <p:cNvCxnSpPr>
            <a:stCxn id="117" idx="2"/>
            <a:endCxn id="118" idx="0"/>
          </p:cNvCxnSpPr>
          <p:nvPr/>
        </p:nvCxnSpPr>
        <p:spPr>
          <a:xfrm>
            <a:off x="6804753" y="5370571"/>
            <a:ext cx="0" cy="26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18"/>
          <p:cNvSpPr txBox="1"/>
          <p:nvPr/>
        </p:nvSpPr>
        <p:spPr>
          <a:xfrm>
            <a:off x="9171331" y="762109"/>
            <a:ext cx="16930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comunica mediante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8850075" y="2084823"/>
            <a:ext cx="2353696" cy="727565"/>
          </a:xfrm>
          <a:prstGeom prst="roundRect">
            <a:avLst>
              <a:gd fmla="val 16667" name="adj"/>
            </a:avLst>
          </a:prstGeom>
          <a:solidFill>
            <a:srgbClr val="2BD476">
              <a:alpha val="20000"/>
            </a:srgbClr>
          </a:solidFill>
          <a:ln cap="flat" cmpd="sng" w="38100">
            <a:solidFill>
              <a:srgbClr val="2BD4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18"/>
          <p:cNvCxnSpPr>
            <a:stCxn id="108" idx="3"/>
            <a:endCxn id="125" idx="1"/>
          </p:cNvCxnSpPr>
          <p:nvPr/>
        </p:nvCxnSpPr>
        <p:spPr>
          <a:xfrm>
            <a:off x="8288333" y="900610"/>
            <a:ext cx="88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18"/>
          <p:cNvCxnSpPr>
            <a:stCxn id="125" idx="2"/>
            <a:endCxn id="126" idx="0"/>
          </p:cNvCxnSpPr>
          <p:nvPr/>
        </p:nvCxnSpPr>
        <p:spPr>
          <a:xfrm>
            <a:off x="10017877" y="1039108"/>
            <a:ext cx="9000" cy="104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9474299" y="3211008"/>
            <a:ext cx="10871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sono di tipo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8850075" y="3816568"/>
            <a:ext cx="2353696" cy="890514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 cap="flat" cmpd="sng" w="38100">
            <a:solidFill>
              <a:srgbClr val="2BD4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</a:t>
            </a:r>
            <a:endParaRPr/>
          </a:p>
        </p:txBody>
      </p:sp>
      <p:cxnSp>
        <p:nvCxnSpPr>
          <p:cNvPr id="131" name="Google Shape;131;p18"/>
          <p:cNvCxnSpPr>
            <a:stCxn id="126" idx="2"/>
            <a:endCxn id="129" idx="0"/>
          </p:cNvCxnSpPr>
          <p:nvPr/>
        </p:nvCxnSpPr>
        <p:spPr>
          <a:xfrm flipH="1">
            <a:off x="10017923" y="2812388"/>
            <a:ext cx="9000" cy="398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18"/>
          <p:cNvCxnSpPr>
            <a:stCxn id="129" idx="2"/>
            <a:endCxn id="130" idx="0"/>
          </p:cNvCxnSpPr>
          <p:nvPr/>
        </p:nvCxnSpPr>
        <p:spPr>
          <a:xfrm>
            <a:off x="10017878" y="3488007"/>
            <a:ext cx="9000" cy="328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18"/>
          <p:cNvSpPr txBox="1"/>
          <p:nvPr/>
        </p:nvSpPr>
        <p:spPr>
          <a:xfrm>
            <a:off x="1454232" y="1561965"/>
            <a:ext cx="11833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è formata da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869053" y="2284133"/>
            <a:ext cx="2353696" cy="1778711"/>
          </a:xfrm>
          <a:prstGeom prst="roundRect">
            <a:avLst>
              <a:gd fmla="val 16667" name="adj"/>
            </a:avLst>
          </a:prstGeom>
          <a:solidFill>
            <a:schemeClr val="lt1">
              <a:alpha val="20000"/>
            </a:schemeClr>
          </a:solidFill>
          <a:ln cap="flat" cmpd="sng" w="38100">
            <a:solidFill>
              <a:srgbClr val="2BD4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ALU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CACHE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LCU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CPU BUS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REGISTRI</a:t>
            </a:r>
            <a:endParaRPr/>
          </a:p>
        </p:txBody>
      </p:sp>
      <p:cxnSp>
        <p:nvCxnSpPr>
          <p:cNvPr id="135" name="Google Shape;135;p18"/>
          <p:cNvCxnSpPr>
            <a:stCxn id="111" idx="2"/>
            <a:endCxn id="133" idx="0"/>
          </p:cNvCxnSpPr>
          <p:nvPr/>
        </p:nvCxnSpPr>
        <p:spPr>
          <a:xfrm>
            <a:off x="2045901" y="1264393"/>
            <a:ext cx="0" cy="297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18"/>
          <p:cNvCxnSpPr>
            <a:stCxn id="133" idx="2"/>
            <a:endCxn id="134" idx="0"/>
          </p:cNvCxnSpPr>
          <p:nvPr/>
        </p:nvCxnSpPr>
        <p:spPr>
          <a:xfrm>
            <a:off x="2045901" y="1838964"/>
            <a:ext cx="0" cy="445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Verde Mondadori HubScuola">
      <a:dk1>
        <a:srgbClr val="000000"/>
      </a:dk1>
      <a:lt1>
        <a:srgbClr val="FFFFFF"/>
      </a:lt1>
      <a:dk2>
        <a:srgbClr val="A9E383"/>
      </a:dk2>
      <a:lt2>
        <a:srgbClr val="FFFFFF"/>
      </a:lt2>
      <a:accent1>
        <a:srgbClr val="78BA4B"/>
      </a:accent1>
      <a:accent2>
        <a:srgbClr val="45CCCB"/>
      </a:accent2>
      <a:accent3>
        <a:srgbClr val="FE4F72"/>
      </a:accent3>
      <a:accent4>
        <a:srgbClr val="FDC326"/>
      </a:accent4>
      <a:accent5>
        <a:srgbClr val="535453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