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3" r:id="rId8"/>
    <p:sldId id="264" r:id="rId9"/>
    <p:sldId id="265" r:id="rId10"/>
    <p:sldId id="266" r:id="rId11"/>
    <p:sldId id="267" r:id="rId12"/>
    <p:sldId id="269" r:id="rId13"/>
    <p:sldId id="270" r:id="rId14"/>
    <p:sldId id="271" r:id="rId15"/>
    <p:sldId id="272" r:id="rId16"/>
    <p:sldId id="279" r:id="rId17"/>
    <p:sldId id="280" r:id="rId18"/>
    <p:sldId id="278" r:id="rId19"/>
    <p:sldId id="268" r:id="rId20"/>
    <p:sldId id="273" r:id="rId21"/>
    <p:sldId id="274" r:id="rId22"/>
    <p:sldId id="275" r:id="rId23"/>
    <p:sldId id="276" r:id="rId24"/>
    <p:sldId id="281" r:id="rId25"/>
    <p:sldId id="283" r:id="rId26"/>
    <p:sldId id="284" r:id="rId27"/>
    <p:sldId id="286" r:id="rId28"/>
    <p:sldId id="282" r:id="rId29"/>
    <p:sldId id="285" r:id="rId30"/>
    <p:sldId id="287" r:id="rId31"/>
    <p:sldId id="288" r:id="rId32"/>
    <p:sldId id="289" r:id="rId33"/>
    <p:sldId id="290" r:id="rId34"/>
    <p:sldId id="291" r:id="rId35"/>
    <p:sldId id="292" r:id="rId36"/>
    <p:sldId id="295" r:id="rId37"/>
    <p:sldId id="293" r:id="rId38"/>
    <p:sldId id="294" r:id="rId39"/>
    <p:sldId id="296" r:id="rId40"/>
    <p:sldId id="297" r:id="rId41"/>
    <p:sldId id="298" r:id="rId42"/>
    <p:sldId id="299" r:id="rId43"/>
    <p:sldId id="300" r:id="rId44"/>
    <p:sldId id="301" r:id="rId45"/>
    <p:sldId id="302" r:id="rId46"/>
    <p:sldId id="303" r:id="rId47"/>
    <p:sldId id="30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a Savio" userId="06bfa5c4-9a72-426a-a0f7-6307137885cf" providerId="ADAL" clId="{21C784E9-0A66-4E91-89AB-7F275C3F8522}"/>
    <pc:docChg chg="undo redo custSel addSld delSld modSld sldOrd">
      <pc:chgData name="Francesca Savio" userId="06bfa5c4-9a72-426a-a0f7-6307137885cf" providerId="ADAL" clId="{21C784E9-0A66-4E91-89AB-7F275C3F8522}" dt="2023-05-29T07:21:33.031" v="13795" actId="20577"/>
      <pc:docMkLst>
        <pc:docMk/>
      </pc:docMkLst>
      <pc:sldChg chg="addSp modSp mod">
        <pc:chgData name="Francesca Savio" userId="06bfa5c4-9a72-426a-a0f7-6307137885cf" providerId="ADAL" clId="{21C784E9-0A66-4E91-89AB-7F275C3F8522}" dt="2023-05-29T07:21:33.031" v="13795" actId="20577"/>
        <pc:sldMkLst>
          <pc:docMk/>
          <pc:sldMk cId="3997365649" sldId="257"/>
        </pc:sldMkLst>
        <pc:spChg chg="mod">
          <ac:chgData name="Francesca Savio" userId="06bfa5c4-9a72-426a-a0f7-6307137885cf" providerId="ADAL" clId="{21C784E9-0A66-4E91-89AB-7F275C3F8522}" dt="2023-05-29T07:21:33.031" v="13795" actId="20577"/>
          <ac:spMkLst>
            <pc:docMk/>
            <pc:sldMk cId="3997365649" sldId="257"/>
            <ac:spMk id="2" creationId="{1C894D92-401B-9E87-67B5-A6FB6FFAFDB9}"/>
          </ac:spMkLst>
        </pc:spChg>
        <pc:spChg chg="mod">
          <ac:chgData name="Francesca Savio" userId="06bfa5c4-9a72-426a-a0f7-6307137885cf" providerId="ADAL" clId="{21C784E9-0A66-4E91-89AB-7F275C3F8522}" dt="2023-05-23T15:08:06.355" v="13233" actId="27636"/>
          <ac:spMkLst>
            <pc:docMk/>
            <pc:sldMk cId="3997365649" sldId="257"/>
            <ac:spMk id="3" creationId="{C1372DE4-9E29-C483-0B82-0FDF93615A64}"/>
          </ac:spMkLst>
        </pc:spChg>
        <pc:spChg chg="mod">
          <ac:chgData name="Francesca Savio" userId="06bfa5c4-9a72-426a-a0f7-6307137885cf" providerId="ADAL" clId="{21C784E9-0A66-4E91-89AB-7F275C3F8522}" dt="2023-05-22T11:26:19.656" v="8613" actId="21"/>
          <ac:spMkLst>
            <pc:docMk/>
            <pc:sldMk cId="3997365649" sldId="257"/>
            <ac:spMk id="4" creationId="{C8A7A944-13A6-D91E-1A09-B4E8BF6A60E6}"/>
          </ac:spMkLst>
        </pc:spChg>
        <pc:spChg chg="add mod">
          <ac:chgData name="Francesca Savio" userId="06bfa5c4-9a72-426a-a0f7-6307137885cf" providerId="ADAL" clId="{21C784E9-0A66-4E91-89AB-7F275C3F8522}" dt="2023-05-23T15:08:27.354" v="13279" actId="27636"/>
          <ac:spMkLst>
            <pc:docMk/>
            <pc:sldMk cId="3997365649" sldId="257"/>
            <ac:spMk id="5" creationId="{6B7B7AF2-E6BD-1B2A-E9C7-358596924B03}"/>
          </ac:spMkLst>
        </pc:spChg>
      </pc:sldChg>
      <pc:sldChg chg="addSp delSp modSp new mod ord modClrScheme chgLayout">
        <pc:chgData name="Francesca Savio" userId="06bfa5c4-9a72-426a-a0f7-6307137885cf" providerId="ADAL" clId="{21C784E9-0A66-4E91-89AB-7F275C3F8522}" dt="2023-05-16T16:25:42.429" v="354" actId="14100"/>
        <pc:sldMkLst>
          <pc:docMk/>
          <pc:sldMk cId="2202847945" sldId="258"/>
        </pc:sldMkLst>
        <pc:spChg chg="del mod ord">
          <ac:chgData name="Francesca Savio" userId="06bfa5c4-9a72-426a-a0f7-6307137885cf" providerId="ADAL" clId="{21C784E9-0A66-4E91-89AB-7F275C3F8522}" dt="2023-05-16T16:15:58.677" v="124" actId="700"/>
          <ac:spMkLst>
            <pc:docMk/>
            <pc:sldMk cId="2202847945" sldId="258"/>
            <ac:spMk id="2" creationId="{2EE01260-5464-3E9E-6E91-A4A4128B8643}"/>
          </ac:spMkLst>
        </pc:spChg>
        <pc:spChg chg="del mod ord">
          <ac:chgData name="Francesca Savio" userId="06bfa5c4-9a72-426a-a0f7-6307137885cf" providerId="ADAL" clId="{21C784E9-0A66-4E91-89AB-7F275C3F8522}" dt="2023-05-16T16:15:58.677" v="124" actId="700"/>
          <ac:spMkLst>
            <pc:docMk/>
            <pc:sldMk cId="2202847945" sldId="258"/>
            <ac:spMk id="3" creationId="{3C6BAB54-E726-0F8F-517D-6D38F1D7CB0A}"/>
          </ac:spMkLst>
        </pc:spChg>
        <pc:spChg chg="add del mod ord">
          <ac:chgData name="Francesca Savio" userId="06bfa5c4-9a72-426a-a0f7-6307137885cf" providerId="ADAL" clId="{21C784E9-0A66-4E91-89AB-7F275C3F8522}" dt="2023-05-16T16:16:07.683" v="128" actId="478"/>
          <ac:spMkLst>
            <pc:docMk/>
            <pc:sldMk cId="2202847945" sldId="258"/>
            <ac:spMk id="4" creationId="{9EAE0FA4-1B90-6EC2-FF22-6A984461DFB9}"/>
          </ac:spMkLst>
        </pc:spChg>
        <pc:spChg chg="add del mod ord">
          <ac:chgData name="Francesca Savio" userId="06bfa5c4-9a72-426a-a0f7-6307137885cf" providerId="ADAL" clId="{21C784E9-0A66-4E91-89AB-7F275C3F8522}" dt="2023-05-16T16:16:09.955" v="129" actId="478"/>
          <ac:spMkLst>
            <pc:docMk/>
            <pc:sldMk cId="2202847945" sldId="258"/>
            <ac:spMk id="5" creationId="{34FBBB35-C9BA-2600-AE64-8E787CBB6869}"/>
          </ac:spMkLst>
        </pc:spChg>
        <pc:spChg chg="add mod ord">
          <ac:chgData name="Francesca Savio" userId="06bfa5c4-9a72-426a-a0f7-6307137885cf" providerId="ADAL" clId="{21C784E9-0A66-4E91-89AB-7F275C3F8522}" dt="2023-05-16T16:17:07.819" v="161" actId="1076"/>
          <ac:spMkLst>
            <pc:docMk/>
            <pc:sldMk cId="2202847945" sldId="258"/>
            <ac:spMk id="6" creationId="{962CF095-F7BA-BC64-6925-D9B90CCD4FF0}"/>
          </ac:spMkLst>
        </pc:spChg>
        <pc:spChg chg="add mod">
          <ac:chgData name="Francesca Savio" userId="06bfa5c4-9a72-426a-a0f7-6307137885cf" providerId="ADAL" clId="{21C784E9-0A66-4E91-89AB-7F275C3F8522}" dt="2023-05-16T16:17:33.949" v="191" actId="1076"/>
          <ac:spMkLst>
            <pc:docMk/>
            <pc:sldMk cId="2202847945" sldId="258"/>
            <ac:spMk id="7" creationId="{C2268D82-B2A9-6E3D-3F27-3EF511C1DF91}"/>
          </ac:spMkLst>
        </pc:spChg>
        <pc:picChg chg="add mod">
          <ac:chgData name="Francesca Savio" userId="06bfa5c4-9a72-426a-a0f7-6307137885cf" providerId="ADAL" clId="{21C784E9-0A66-4E91-89AB-7F275C3F8522}" dt="2023-05-16T16:25:39.427" v="353" actId="14100"/>
          <ac:picMkLst>
            <pc:docMk/>
            <pc:sldMk cId="2202847945" sldId="258"/>
            <ac:picMk id="3074" creationId="{0D7B1938-25E2-D8DA-2311-2BF6A5FDB855}"/>
          </ac:picMkLst>
        </pc:picChg>
        <pc:picChg chg="add mod">
          <ac:chgData name="Francesca Savio" userId="06bfa5c4-9a72-426a-a0f7-6307137885cf" providerId="ADAL" clId="{21C784E9-0A66-4E91-89AB-7F275C3F8522}" dt="2023-05-16T16:25:42.429" v="354" actId="14100"/>
          <ac:picMkLst>
            <pc:docMk/>
            <pc:sldMk cId="2202847945" sldId="258"/>
            <ac:picMk id="3076" creationId="{28B97798-FD81-E498-5EA0-BC1D257264A2}"/>
          </ac:picMkLst>
        </pc:picChg>
        <pc:cxnChg chg="add mod">
          <ac:chgData name="Francesca Savio" userId="06bfa5c4-9a72-426a-a0f7-6307137885cf" providerId="ADAL" clId="{21C784E9-0A66-4E91-89AB-7F275C3F8522}" dt="2023-05-16T16:18:11.533" v="196" actId="14100"/>
          <ac:cxnSpMkLst>
            <pc:docMk/>
            <pc:sldMk cId="2202847945" sldId="258"/>
            <ac:cxnSpMk id="9" creationId="{241CDC92-4A87-CB4E-255A-46026534AEC6}"/>
          </ac:cxnSpMkLst>
        </pc:cxnChg>
        <pc:cxnChg chg="add mod">
          <ac:chgData name="Francesca Savio" userId="06bfa5c4-9a72-426a-a0f7-6307137885cf" providerId="ADAL" clId="{21C784E9-0A66-4E91-89AB-7F275C3F8522}" dt="2023-05-16T16:18:43.997" v="206" actId="14100"/>
          <ac:cxnSpMkLst>
            <pc:docMk/>
            <pc:sldMk cId="2202847945" sldId="258"/>
            <ac:cxnSpMk id="11" creationId="{7768474D-0A4C-0117-1018-0666FAD7CACB}"/>
          </ac:cxnSpMkLst>
        </pc:cxnChg>
      </pc:sldChg>
      <pc:sldChg chg="addSp delSp modSp new mod setBg">
        <pc:chgData name="Francesca Savio" userId="06bfa5c4-9a72-426a-a0f7-6307137885cf" providerId="ADAL" clId="{21C784E9-0A66-4E91-89AB-7F275C3F8522}" dt="2023-05-16T16:19:59.239" v="228" actId="1076"/>
        <pc:sldMkLst>
          <pc:docMk/>
          <pc:sldMk cId="2755807077" sldId="259"/>
        </pc:sldMkLst>
        <pc:spChg chg="mod">
          <ac:chgData name="Francesca Savio" userId="06bfa5c4-9a72-426a-a0f7-6307137885cf" providerId="ADAL" clId="{21C784E9-0A66-4E91-89AB-7F275C3F8522}" dt="2023-05-16T16:15:05.401" v="122" actId="113"/>
          <ac:spMkLst>
            <pc:docMk/>
            <pc:sldMk cId="2755807077" sldId="259"/>
            <ac:spMk id="2" creationId="{7A4946A2-93FA-5EDE-51B6-169D22647517}"/>
          </ac:spMkLst>
        </pc:spChg>
        <pc:spChg chg="del">
          <ac:chgData name="Francesca Savio" userId="06bfa5c4-9a72-426a-a0f7-6307137885cf" providerId="ADAL" clId="{21C784E9-0A66-4E91-89AB-7F275C3F8522}" dt="2023-05-16T16:12:11.828" v="36" actId="26606"/>
          <ac:spMkLst>
            <pc:docMk/>
            <pc:sldMk cId="2755807077" sldId="259"/>
            <ac:spMk id="3" creationId="{75476D33-4177-6211-A9F3-2A503A72AC70}"/>
          </ac:spMkLst>
        </pc:spChg>
        <pc:spChg chg="mod">
          <ac:chgData name="Francesca Savio" userId="06bfa5c4-9a72-426a-a0f7-6307137885cf" providerId="ADAL" clId="{21C784E9-0A66-4E91-89AB-7F275C3F8522}" dt="2023-05-16T16:19:16.126" v="220" actId="20577"/>
          <ac:spMkLst>
            <pc:docMk/>
            <pc:sldMk cId="2755807077" sldId="259"/>
            <ac:spMk id="4" creationId="{FFAE30F0-99CB-2241-B903-003AD45DBD0D}"/>
          </ac:spMkLst>
        </pc:spChg>
        <pc:spChg chg="add mod">
          <ac:chgData name="Francesca Savio" userId="06bfa5c4-9a72-426a-a0f7-6307137885cf" providerId="ADAL" clId="{21C784E9-0A66-4E91-89AB-7F275C3F8522}" dt="2023-05-16T16:19:46.942" v="225" actId="255"/>
          <ac:spMkLst>
            <pc:docMk/>
            <pc:sldMk cId="2755807077" sldId="259"/>
            <ac:spMk id="5" creationId="{2269A380-1A76-7BDE-F925-A2CEE3A15251}"/>
          </ac:spMkLst>
        </pc:spChg>
        <pc:spChg chg="add mod">
          <ac:chgData name="Francesca Savio" userId="06bfa5c4-9a72-426a-a0f7-6307137885cf" providerId="ADAL" clId="{21C784E9-0A66-4E91-89AB-7F275C3F8522}" dt="2023-05-16T16:19:59.239" v="228" actId="1076"/>
          <ac:spMkLst>
            <pc:docMk/>
            <pc:sldMk cId="2755807077" sldId="259"/>
            <ac:spMk id="6" creationId="{BF80B8C3-95F4-F546-E79D-6C20ADF5DE73}"/>
          </ac:spMkLst>
        </pc:spChg>
        <pc:spChg chg="add">
          <ac:chgData name="Francesca Savio" userId="06bfa5c4-9a72-426a-a0f7-6307137885cf" providerId="ADAL" clId="{21C784E9-0A66-4E91-89AB-7F275C3F8522}" dt="2023-05-16T16:12:11.828" v="36" actId="26606"/>
          <ac:spMkLst>
            <pc:docMk/>
            <pc:sldMk cId="2755807077" sldId="259"/>
            <ac:spMk id="2057" creationId="{1C47D4F4-0CFE-4B87-8C7E-3681081D3C5A}"/>
          </ac:spMkLst>
        </pc:spChg>
        <pc:spChg chg="add">
          <ac:chgData name="Francesca Savio" userId="06bfa5c4-9a72-426a-a0f7-6307137885cf" providerId="ADAL" clId="{21C784E9-0A66-4E91-89AB-7F275C3F8522}" dt="2023-05-16T16:12:11.828" v="36" actId="26606"/>
          <ac:spMkLst>
            <pc:docMk/>
            <pc:sldMk cId="2755807077" sldId="259"/>
            <ac:spMk id="2059" creationId="{B98CA5AE-F2E4-4A6F-B986-89804B1EC016}"/>
          </ac:spMkLst>
        </pc:spChg>
        <pc:spChg chg="add">
          <ac:chgData name="Francesca Savio" userId="06bfa5c4-9a72-426a-a0f7-6307137885cf" providerId="ADAL" clId="{21C784E9-0A66-4E91-89AB-7F275C3F8522}" dt="2023-05-16T16:12:11.828" v="36" actId="26606"/>
          <ac:spMkLst>
            <pc:docMk/>
            <pc:sldMk cId="2755807077" sldId="259"/>
            <ac:spMk id="2061" creationId="{E67E3959-D0D8-49DB-A48B-CE4FC36871C5}"/>
          </ac:spMkLst>
        </pc:spChg>
        <pc:picChg chg="add mod">
          <ac:chgData name="Francesca Savio" userId="06bfa5c4-9a72-426a-a0f7-6307137885cf" providerId="ADAL" clId="{21C784E9-0A66-4E91-89AB-7F275C3F8522}" dt="2023-05-16T16:12:18.901" v="39" actId="1076"/>
          <ac:picMkLst>
            <pc:docMk/>
            <pc:sldMk cId="2755807077" sldId="259"/>
            <ac:picMk id="2050" creationId="{B79178E0-B986-9C50-3260-2F40EDB5C0F9}"/>
          </ac:picMkLst>
        </pc:picChg>
        <pc:picChg chg="add mod">
          <ac:chgData name="Francesca Savio" userId="06bfa5c4-9a72-426a-a0f7-6307137885cf" providerId="ADAL" clId="{21C784E9-0A66-4E91-89AB-7F275C3F8522}" dt="2023-05-16T16:19:56.598" v="227" actId="1076"/>
          <ac:picMkLst>
            <pc:docMk/>
            <pc:sldMk cId="2755807077" sldId="259"/>
            <ac:picMk id="2052" creationId="{C293E8B7-D57E-90D5-597E-FB1BCEFD63A6}"/>
          </ac:picMkLst>
        </pc:picChg>
      </pc:sldChg>
      <pc:sldChg chg="addSp delSp modSp new mod">
        <pc:chgData name="Francesca Savio" userId="06bfa5c4-9a72-426a-a0f7-6307137885cf" providerId="ADAL" clId="{21C784E9-0A66-4E91-89AB-7F275C3F8522}" dt="2023-05-16T16:59:13.279" v="1437" actId="14100"/>
        <pc:sldMkLst>
          <pc:docMk/>
          <pc:sldMk cId="1694441272" sldId="260"/>
        </pc:sldMkLst>
        <pc:spChg chg="mod">
          <ac:chgData name="Francesca Savio" userId="06bfa5c4-9a72-426a-a0f7-6307137885cf" providerId="ADAL" clId="{21C784E9-0A66-4E91-89AB-7F275C3F8522}" dt="2023-05-16T16:25:35.059" v="352" actId="1076"/>
          <ac:spMkLst>
            <pc:docMk/>
            <pc:sldMk cId="1694441272" sldId="260"/>
            <ac:spMk id="2" creationId="{9A8D9FC1-93D5-3EE5-2A47-EE2E229BE371}"/>
          </ac:spMkLst>
        </pc:spChg>
        <pc:spChg chg="del">
          <ac:chgData name="Francesca Savio" userId="06bfa5c4-9a72-426a-a0f7-6307137885cf" providerId="ADAL" clId="{21C784E9-0A66-4E91-89AB-7F275C3F8522}" dt="2023-05-16T16:21:36.890" v="333" actId="478"/>
          <ac:spMkLst>
            <pc:docMk/>
            <pc:sldMk cId="1694441272" sldId="260"/>
            <ac:spMk id="3" creationId="{9EB0267F-3E26-2E4D-2EF1-27ECC1A7DE69}"/>
          </ac:spMkLst>
        </pc:spChg>
        <pc:spChg chg="del">
          <ac:chgData name="Francesca Savio" userId="06bfa5c4-9a72-426a-a0f7-6307137885cf" providerId="ADAL" clId="{21C784E9-0A66-4E91-89AB-7F275C3F8522}" dt="2023-05-16T16:21:31.380" v="332" actId="478"/>
          <ac:spMkLst>
            <pc:docMk/>
            <pc:sldMk cId="1694441272" sldId="260"/>
            <ac:spMk id="4" creationId="{35B9D1D4-16F2-0158-A97F-B3B9CF884292}"/>
          </ac:spMkLst>
        </pc:spChg>
        <pc:spChg chg="add">
          <ac:chgData name="Francesca Savio" userId="06bfa5c4-9a72-426a-a0f7-6307137885cf" providerId="ADAL" clId="{21C784E9-0A66-4E91-89AB-7F275C3F8522}" dt="2023-05-16T16:21:27.618" v="331" actId="22"/>
          <ac:spMkLst>
            <pc:docMk/>
            <pc:sldMk cId="1694441272" sldId="260"/>
            <ac:spMk id="6" creationId="{1A227E1F-E83B-B0D9-8401-EA4D5B30D8BD}"/>
          </ac:spMkLst>
        </pc:spChg>
        <pc:picChg chg="add del mod">
          <ac:chgData name="Francesca Savio" userId="06bfa5c4-9a72-426a-a0f7-6307137885cf" providerId="ADAL" clId="{21C784E9-0A66-4E91-89AB-7F275C3F8522}" dt="2023-05-16T16:22:04.845" v="336" actId="478"/>
          <ac:picMkLst>
            <pc:docMk/>
            <pc:sldMk cId="1694441272" sldId="260"/>
            <ac:picMk id="4098" creationId="{F68785CF-35B7-2C9E-2420-BEBA5E2E7FE2}"/>
          </ac:picMkLst>
        </pc:picChg>
        <pc:picChg chg="add del mod">
          <ac:chgData name="Francesca Savio" userId="06bfa5c4-9a72-426a-a0f7-6307137885cf" providerId="ADAL" clId="{21C784E9-0A66-4E91-89AB-7F275C3F8522}" dt="2023-05-16T16:22:27.418" v="340" actId="478"/>
          <ac:picMkLst>
            <pc:docMk/>
            <pc:sldMk cId="1694441272" sldId="260"/>
            <ac:picMk id="4100" creationId="{3AACDEB4-F55E-AA04-5760-C36AB7C63FE5}"/>
          </ac:picMkLst>
        </pc:picChg>
        <pc:picChg chg="add del mod">
          <ac:chgData name="Francesca Savio" userId="06bfa5c4-9a72-426a-a0f7-6307137885cf" providerId="ADAL" clId="{21C784E9-0A66-4E91-89AB-7F275C3F8522}" dt="2023-05-16T16:22:55.704" v="343" actId="478"/>
          <ac:picMkLst>
            <pc:docMk/>
            <pc:sldMk cId="1694441272" sldId="260"/>
            <ac:picMk id="4102" creationId="{AF2CDE65-D931-A82D-30B6-52306B9394E3}"/>
          </ac:picMkLst>
        </pc:picChg>
        <pc:picChg chg="add del mod">
          <ac:chgData name="Francesca Savio" userId="06bfa5c4-9a72-426a-a0f7-6307137885cf" providerId="ADAL" clId="{21C784E9-0A66-4E91-89AB-7F275C3F8522}" dt="2023-05-16T16:59:13.279" v="1437" actId="14100"/>
          <ac:picMkLst>
            <pc:docMk/>
            <pc:sldMk cId="1694441272" sldId="260"/>
            <ac:picMk id="4104" creationId="{DCE4BFE5-B19E-8AD7-4B5A-8D67FDE565BE}"/>
          </ac:picMkLst>
        </pc:picChg>
      </pc:sldChg>
      <pc:sldChg chg="addSp delSp modSp new mod modTransition">
        <pc:chgData name="Francesca Savio" userId="06bfa5c4-9a72-426a-a0f7-6307137885cf" providerId="ADAL" clId="{21C784E9-0A66-4E91-89AB-7F275C3F8522}" dt="2023-05-16T16:37:09.317" v="489"/>
        <pc:sldMkLst>
          <pc:docMk/>
          <pc:sldMk cId="2278779776" sldId="261"/>
        </pc:sldMkLst>
        <pc:spChg chg="mod">
          <ac:chgData name="Francesca Savio" userId="06bfa5c4-9a72-426a-a0f7-6307137885cf" providerId="ADAL" clId="{21C784E9-0A66-4E91-89AB-7F275C3F8522}" dt="2023-05-16T16:30:51.837" v="433" actId="113"/>
          <ac:spMkLst>
            <pc:docMk/>
            <pc:sldMk cId="2278779776" sldId="261"/>
            <ac:spMk id="2" creationId="{E77D1085-A16F-C9B5-4997-CC159BC7347D}"/>
          </ac:spMkLst>
        </pc:spChg>
        <pc:spChg chg="del">
          <ac:chgData name="Francesca Savio" userId="06bfa5c4-9a72-426a-a0f7-6307137885cf" providerId="ADAL" clId="{21C784E9-0A66-4E91-89AB-7F275C3F8522}" dt="2023-05-16T16:30:16.788" v="361" actId="478"/>
          <ac:spMkLst>
            <pc:docMk/>
            <pc:sldMk cId="2278779776" sldId="261"/>
            <ac:spMk id="3" creationId="{5742A2B4-B7DE-FD4D-B5C0-BE9FBEDAB8FC}"/>
          </ac:spMkLst>
        </pc:spChg>
        <pc:spChg chg="del">
          <ac:chgData name="Francesca Savio" userId="06bfa5c4-9a72-426a-a0f7-6307137885cf" providerId="ADAL" clId="{21C784E9-0A66-4E91-89AB-7F275C3F8522}" dt="2023-05-16T16:30:09.977" v="360" actId="478"/>
          <ac:spMkLst>
            <pc:docMk/>
            <pc:sldMk cId="2278779776" sldId="261"/>
            <ac:spMk id="4" creationId="{3224E32C-8A19-E0A0-17A8-512AD445369D}"/>
          </ac:spMkLst>
        </pc:spChg>
        <pc:spChg chg="add mod ord">
          <ac:chgData name="Francesca Savio" userId="06bfa5c4-9a72-426a-a0f7-6307137885cf" providerId="ADAL" clId="{21C784E9-0A66-4E91-89AB-7F275C3F8522}" dt="2023-05-16T16:35:21.424" v="450" actId="208"/>
          <ac:spMkLst>
            <pc:docMk/>
            <pc:sldMk cId="2278779776" sldId="261"/>
            <ac:spMk id="5" creationId="{1351B0AC-4F81-E25D-917F-CFFC2415F9EC}"/>
          </ac:spMkLst>
        </pc:spChg>
        <pc:spChg chg="add mod">
          <ac:chgData name="Francesca Savio" userId="06bfa5c4-9a72-426a-a0f7-6307137885cf" providerId="ADAL" clId="{21C784E9-0A66-4E91-89AB-7F275C3F8522}" dt="2023-05-16T16:36:15.595" v="485" actId="1076"/>
          <ac:spMkLst>
            <pc:docMk/>
            <pc:sldMk cId="2278779776" sldId="261"/>
            <ac:spMk id="8" creationId="{6ECA049D-7D99-8561-8196-2C937F9E6D45}"/>
          </ac:spMkLst>
        </pc:spChg>
        <pc:picChg chg="add del mod">
          <ac:chgData name="Francesca Savio" userId="06bfa5c4-9a72-426a-a0f7-6307137885cf" providerId="ADAL" clId="{21C784E9-0A66-4E91-89AB-7F275C3F8522}" dt="2023-05-16T16:31:14.831" v="436" actId="732"/>
          <ac:picMkLst>
            <pc:docMk/>
            <pc:sldMk cId="2278779776" sldId="261"/>
            <ac:picMk id="5122" creationId="{DD41F404-52C6-EC7B-61BE-50BC135F6CA2}"/>
          </ac:picMkLst>
        </pc:picChg>
        <pc:picChg chg="add del mod">
          <ac:chgData name="Francesca Savio" userId="06bfa5c4-9a72-426a-a0f7-6307137885cf" providerId="ADAL" clId="{21C784E9-0A66-4E91-89AB-7F275C3F8522}" dt="2023-05-16T16:34:09.443" v="444" actId="478"/>
          <ac:picMkLst>
            <pc:docMk/>
            <pc:sldMk cId="2278779776" sldId="261"/>
            <ac:picMk id="5124" creationId="{333B2B92-79B0-9F42-5AA0-C28F4D73E2A9}"/>
          </ac:picMkLst>
        </pc:picChg>
        <pc:cxnChg chg="add mod">
          <ac:chgData name="Francesca Savio" userId="06bfa5c4-9a72-426a-a0f7-6307137885cf" providerId="ADAL" clId="{21C784E9-0A66-4E91-89AB-7F275C3F8522}" dt="2023-05-16T16:35:46.407" v="454" actId="1076"/>
          <ac:cxnSpMkLst>
            <pc:docMk/>
            <pc:sldMk cId="2278779776" sldId="261"/>
            <ac:cxnSpMk id="7" creationId="{20082F1D-8A0D-E46E-5A38-F4E3108FF6AE}"/>
          </ac:cxnSpMkLst>
        </pc:cxnChg>
      </pc:sldChg>
      <pc:sldChg chg="new del">
        <pc:chgData name="Francesca Savio" userId="06bfa5c4-9a72-426a-a0f7-6307137885cf" providerId="ADAL" clId="{21C784E9-0A66-4E91-89AB-7F275C3F8522}" dt="2023-05-16T16:37:20.991" v="492" actId="47"/>
        <pc:sldMkLst>
          <pc:docMk/>
          <pc:sldMk cId="59770633" sldId="262"/>
        </pc:sldMkLst>
      </pc:sldChg>
      <pc:sldChg chg="addSp delSp modSp new mod">
        <pc:chgData name="Francesca Savio" userId="06bfa5c4-9a72-426a-a0f7-6307137885cf" providerId="ADAL" clId="{21C784E9-0A66-4E91-89AB-7F275C3F8522}" dt="2023-05-16T16:50:02.656" v="1068" actId="20577"/>
        <pc:sldMkLst>
          <pc:docMk/>
          <pc:sldMk cId="2767637942" sldId="263"/>
        </pc:sldMkLst>
        <pc:spChg chg="mod">
          <ac:chgData name="Francesca Savio" userId="06bfa5c4-9a72-426a-a0f7-6307137885cf" providerId="ADAL" clId="{21C784E9-0A66-4E91-89AB-7F275C3F8522}" dt="2023-05-16T16:50:02.656" v="1068" actId="20577"/>
          <ac:spMkLst>
            <pc:docMk/>
            <pc:sldMk cId="2767637942" sldId="263"/>
            <ac:spMk id="2" creationId="{D3F59D26-A6AA-B0AD-41EF-DFCCA71E898B}"/>
          </ac:spMkLst>
        </pc:spChg>
        <pc:spChg chg="mod">
          <ac:chgData name="Francesca Savio" userId="06bfa5c4-9a72-426a-a0f7-6307137885cf" providerId="ADAL" clId="{21C784E9-0A66-4E91-89AB-7F275C3F8522}" dt="2023-05-16T16:45:32.222" v="908" actId="20577"/>
          <ac:spMkLst>
            <pc:docMk/>
            <pc:sldMk cId="2767637942" sldId="263"/>
            <ac:spMk id="3" creationId="{39985D53-E9E2-03F6-0C4D-9FFB9C87C0C3}"/>
          </ac:spMkLst>
        </pc:spChg>
        <pc:picChg chg="add del mod">
          <ac:chgData name="Francesca Savio" userId="06bfa5c4-9a72-426a-a0f7-6307137885cf" providerId="ADAL" clId="{21C784E9-0A66-4E91-89AB-7F275C3F8522}" dt="2023-05-16T16:41:58.940" v="724"/>
          <ac:picMkLst>
            <pc:docMk/>
            <pc:sldMk cId="2767637942" sldId="263"/>
            <ac:picMk id="6146" creationId="{F0833F37-639E-5834-03C3-2C189B7AF848}"/>
          </ac:picMkLst>
        </pc:picChg>
        <pc:picChg chg="add del mod">
          <ac:chgData name="Francesca Savio" userId="06bfa5c4-9a72-426a-a0f7-6307137885cf" providerId="ADAL" clId="{21C784E9-0A66-4E91-89AB-7F275C3F8522}" dt="2023-05-16T16:42:53.309" v="727" actId="478"/>
          <ac:picMkLst>
            <pc:docMk/>
            <pc:sldMk cId="2767637942" sldId="263"/>
            <ac:picMk id="6148" creationId="{468C9279-1568-69E7-2687-068E094CBE4D}"/>
          </ac:picMkLst>
        </pc:picChg>
        <pc:picChg chg="add mod">
          <ac:chgData name="Francesca Savio" userId="06bfa5c4-9a72-426a-a0f7-6307137885cf" providerId="ADAL" clId="{21C784E9-0A66-4E91-89AB-7F275C3F8522}" dt="2023-05-16T16:42:56.805" v="729" actId="1076"/>
          <ac:picMkLst>
            <pc:docMk/>
            <pc:sldMk cId="2767637942" sldId="263"/>
            <ac:picMk id="6150" creationId="{E32F2127-AEA4-F5DB-15E2-6C4E18AE3C42}"/>
          </ac:picMkLst>
        </pc:picChg>
      </pc:sldChg>
      <pc:sldChg chg="addSp delSp modSp new mod">
        <pc:chgData name="Francesca Savio" userId="06bfa5c4-9a72-426a-a0f7-6307137885cf" providerId="ADAL" clId="{21C784E9-0A66-4E91-89AB-7F275C3F8522}" dt="2023-05-17T07:42:41.957" v="5643" actId="20577"/>
        <pc:sldMkLst>
          <pc:docMk/>
          <pc:sldMk cId="1007433187" sldId="264"/>
        </pc:sldMkLst>
        <pc:spChg chg="del">
          <ac:chgData name="Francesca Savio" userId="06bfa5c4-9a72-426a-a0f7-6307137885cf" providerId="ADAL" clId="{21C784E9-0A66-4E91-89AB-7F275C3F8522}" dt="2023-05-16T16:43:19.739" v="731" actId="478"/>
          <ac:spMkLst>
            <pc:docMk/>
            <pc:sldMk cId="1007433187" sldId="264"/>
            <ac:spMk id="2" creationId="{A792CCCA-F930-D8F4-DE7E-E6593D0096E5}"/>
          </ac:spMkLst>
        </pc:spChg>
        <pc:spChg chg="mod">
          <ac:chgData name="Francesca Savio" userId="06bfa5c4-9a72-426a-a0f7-6307137885cf" providerId="ADAL" clId="{21C784E9-0A66-4E91-89AB-7F275C3F8522}" dt="2023-05-17T07:42:41.957" v="5643" actId="20577"/>
          <ac:spMkLst>
            <pc:docMk/>
            <pc:sldMk cId="1007433187" sldId="264"/>
            <ac:spMk id="3" creationId="{71CDCEC8-C915-C0BD-6C79-58AC146EAAA5}"/>
          </ac:spMkLst>
        </pc:spChg>
        <pc:spChg chg="add mod">
          <ac:chgData name="Francesca Savio" userId="06bfa5c4-9a72-426a-a0f7-6307137885cf" providerId="ADAL" clId="{21C784E9-0A66-4E91-89AB-7F275C3F8522}" dt="2023-05-16T16:58:57.591" v="1433" actId="1076"/>
          <ac:spMkLst>
            <pc:docMk/>
            <pc:sldMk cId="1007433187" sldId="264"/>
            <ac:spMk id="4" creationId="{D2CEA3E5-5635-DE2D-63F5-2EB8A4DD46B9}"/>
          </ac:spMkLst>
        </pc:spChg>
        <pc:picChg chg="add mod">
          <ac:chgData name="Francesca Savio" userId="06bfa5c4-9a72-426a-a0f7-6307137885cf" providerId="ADAL" clId="{21C784E9-0A66-4E91-89AB-7F275C3F8522}" dt="2023-05-16T16:58:53.764" v="1432" actId="1076"/>
          <ac:picMkLst>
            <pc:docMk/>
            <pc:sldMk cId="1007433187" sldId="264"/>
            <ac:picMk id="7170" creationId="{B0368D42-EAF5-073D-20A6-BB6C3E163489}"/>
          </ac:picMkLst>
        </pc:picChg>
        <pc:picChg chg="add mod">
          <ac:chgData name="Francesca Savio" userId="06bfa5c4-9a72-426a-a0f7-6307137885cf" providerId="ADAL" clId="{21C784E9-0A66-4E91-89AB-7F275C3F8522}" dt="2023-05-16T16:58:59.623" v="1434" actId="1076"/>
          <ac:picMkLst>
            <pc:docMk/>
            <pc:sldMk cId="1007433187" sldId="264"/>
            <ac:picMk id="7172" creationId="{BAA5058C-605D-6B8A-5E87-091C2DABF1DC}"/>
          </ac:picMkLst>
        </pc:picChg>
      </pc:sldChg>
      <pc:sldChg chg="addSp delSp modSp new mod">
        <pc:chgData name="Francesca Savio" userId="06bfa5c4-9a72-426a-a0f7-6307137885cf" providerId="ADAL" clId="{21C784E9-0A66-4E91-89AB-7F275C3F8522}" dt="2023-05-16T17:02:57.814" v="1591" actId="21"/>
        <pc:sldMkLst>
          <pc:docMk/>
          <pc:sldMk cId="2314530227" sldId="265"/>
        </pc:sldMkLst>
        <pc:spChg chg="mod">
          <ac:chgData name="Francesca Savio" userId="06bfa5c4-9a72-426a-a0f7-6307137885cf" providerId="ADAL" clId="{21C784E9-0A66-4E91-89AB-7F275C3F8522}" dt="2023-05-16T17:01:43.959" v="1585" actId="1076"/>
          <ac:spMkLst>
            <pc:docMk/>
            <pc:sldMk cId="2314530227" sldId="265"/>
            <ac:spMk id="2" creationId="{C6428E1D-ADAC-6055-03C5-F4F35B3F8724}"/>
          </ac:spMkLst>
        </pc:spChg>
        <pc:spChg chg="mod">
          <ac:chgData name="Francesca Savio" userId="06bfa5c4-9a72-426a-a0f7-6307137885cf" providerId="ADAL" clId="{21C784E9-0A66-4E91-89AB-7F275C3F8522}" dt="2023-05-16T17:02:57.814" v="1591" actId="21"/>
          <ac:spMkLst>
            <pc:docMk/>
            <pc:sldMk cId="2314530227" sldId="265"/>
            <ac:spMk id="3" creationId="{5B5C2834-0FD3-A4DB-3A8D-F81F68380BF6}"/>
          </ac:spMkLst>
        </pc:spChg>
        <pc:spChg chg="add mod">
          <ac:chgData name="Francesca Savio" userId="06bfa5c4-9a72-426a-a0f7-6307137885cf" providerId="ADAL" clId="{21C784E9-0A66-4E91-89AB-7F275C3F8522}" dt="2023-05-16T16:52:01.788" v="1145" actId="1076"/>
          <ac:spMkLst>
            <pc:docMk/>
            <pc:sldMk cId="2314530227" sldId="265"/>
            <ac:spMk id="4" creationId="{4CECCE19-B4C3-262A-8D00-660A8988BB89}"/>
          </ac:spMkLst>
        </pc:spChg>
        <pc:picChg chg="add del mod">
          <ac:chgData name="Francesca Savio" userId="06bfa5c4-9a72-426a-a0f7-6307137885cf" providerId="ADAL" clId="{21C784E9-0A66-4E91-89AB-7F275C3F8522}" dt="2023-05-16T16:50:34.669" v="1096"/>
          <ac:picMkLst>
            <pc:docMk/>
            <pc:sldMk cId="2314530227" sldId="265"/>
            <ac:picMk id="8194" creationId="{8623CB06-D250-C93D-F8DB-64249636DA3D}"/>
          </ac:picMkLst>
        </pc:picChg>
        <pc:picChg chg="add mod">
          <ac:chgData name="Francesca Savio" userId="06bfa5c4-9a72-426a-a0f7-6307137885cf" providerId="ADAL" clId="{21C784E9-0A66-4E91-89AB-7F275C3F8522}" dt="2023-05-16T16:50:43.811" v="1100" actId="1076"/>
          <ac:picMkLst>
            <pc:docMk/>
            <pc:sldMk cId="2314530227" sldId="265"/>
            <ac:picMk id="8196" creationId="{920F0298-2B8A-A91E-6134-D6916C9EB3F0}"/>
          </ac:picMkLst>
        </pc:picChg>
        <pc:picChg chg="add del">
          <ac:chgData name="Francesca Savio" userId="06bfa5c4-9a72-426a-a0f7-6307137885cf" providerId="ADAL" clId="{21C784E9-0A66-4E91-89AB-7F275C3F8522}" dt="2023-05-16T16:54:30.823" v="1344"/>
          <ac:picMkLst>
            <pc:docMk/>
            <pc:sldMk cId="2314530227" sldId="265"/>
            <ac:picMk id="8198" creationId="{80527D89-2761-6660-1462-57D1B52442C8}"/>
          </ac:picMkLst>
        </pc:picChg>
      </pc:sldChg>
      <pc:sldChg chg="addSp delSp modSp new mod">
        <pc:chgData name="Francesca Savio" userId="06bfa5c4-9a72-426a-a0f7-6307137885cf" providerId="ADAL" clId="{21C784E9-0A66-4E91-89AB-7F275C3F8522}" dt="2023-05-16T16:58:02.778" v="1430" actId="1076"/>
        <pc:sldMkLst>
          <pc:docMk/>
          <pc:sldMk cId="1114124622" sldId="266"/>
        </pc:sldMkLst>
        <pc:spChg chg="del">
          <ac:chgData name="Francesca Savio" userId="06bfa5c4-9a72-426a-a0f7-6307137885cf" providerId="ADAL" clId="{21C784E9-0A66-4E91-89AB-7F275C3F8522}" dt="2023-05-16T16:54:37.228" v="1347" actId="478"/>
          <ac:spMkLst>
            <pc:docMk/>
            <pc:sldMk cId="1114124622" sldId="266"/>
            <ac:spMk id="2" creationId="{E0DF2674-9DF3-49FC-CBE0-E285DFCA0C04}"/>
          </ac:spMkLst>
        </pc:spChg>
        <pc:spChg chg="del">
          <ac:chgData name="Francesca Savio" userId="06bfa5c4-9a72-426a-a0f7-6307137885cf" providerId="ADAL" clId="{21C784E9-0A66-4E91-89AB-7F275C3F8522}" dt="2023-05-16T16:54:42.396" v="1349" actId="478"/>
          <ac:spMkLst>
            <pc:docMk/>
            <pc:sldMk cId="1114124622" sldId="266"/>
            <ac:spMk id="3" creationId="{69091577-01A7-BDB4-381C-F0335EDB415E}"/>
          </ac:spMkLst>
        </pc:spChg>
        <pc:spChg chg="add mod">
          <ac:chgData name="Francesca Savio" userId="06bfa5c4-9a72-426a-a0f7-6307137885cf" providerId="ADAL" clId="{21C784E9-0A66-4E91-89AB-7F275C3F8522}" dt="2023-05-16T16:54:58.971" v="1353" actId="20577"/>
          <ac:spMkLst>
            <pc:docMk/>
            <pc:sldMk cId="1114124622" sldId="266"/>
            <ac:spMk id="4" creationId="{7A362ABE-64AE-21EA-C550-7FEFFE1DA647}"/>
          </ac:spMkLst>
        </pc:spChg>
        <pc:spChg chg="add mod">
          <ac:chgData name="Francesca Savio" userId="06bfa5c4-9a72-426a-a0f7-6307137885cf" providerId="ADAL" clId="{21C784E9-0A66-4E91-89AB-7F275C3F8522}" dt="2023-05-16T16:57:45.743" v="1425" actId="20577"/>
          <ac:spMkLst>
            <pc:docMk/>
            <pc:sldMk cId="1114124622" sldId="266"/>
            <ac:spMk id="5" creationId="{366399F8-09A7-694B-B589-43D2416A1ED6}"/>
          </ac:spMkLst>
        </pc:spChg>
        <pc:picChg chg="add mod">
          <ac:chgData name="Francesca Savio" userId="06bfa5c4-9a72-426a-a0f7-6307137885cf" providerId="ADAL" clId="{21C784E9-0A66-4E91-89AB-7F275C3F8522}" dt="2023-05-16T16:58:01.300" v="1429" actId="1076"/>
          <ac:picMkLst>
            <pc:docMk/>
            <pc:sldMk cId="1114124622" sldId="266"/>
            <ac:picMk id="9218" creationId="{DDD45EEE-639C-5EAC-D3A1-24E6DC6DD6A2}"/>
          </ac:picMkLst>
        </pc:picChg>
        <pc:picChg chg="add mod">
          <ac:chgData name="Francesca Savio" userId="06bfa5c4-9a72-426a-a0f7-6307137885cf" providerId="ADAL" clId="{21C784E9-0A66-4E91-89AB-7F275C3F8522}" dt="2023-05-16T16:58:02.778" v="1430" actId="1076"/>
          <ac:picMkLst>
            <pc:docMk/>
            <pc:sldMk cId="1114124622" sldId="266"/>
            <ac:picMk id="9220" creationId="{21179809-8269-C4B7-D6E7-55EA3D22A9AE}"/>
          </ac:picMkLst>
        </pc:picChg>
      </pc:sldChg>
      <pc:sldChg chg="addSp delSp modSp new mod">
        <pc:chgData name="Francesca Savio" userId="06bfa5c4-9a72-426a-a0f7-6307137885cf" providerId="ADAL" clId="{21C784E9-0A66-4E91-89AB-7F275C3F8522}" dt="2023-05-16T17:09:15.756" v="2087" actId="1076"/>
        <pc:sldMkLst>
          <pc:docMk/>
          <pc:sldMk cId="2583962078" sldId="267"/>
        </pc:sldMkLst>
        <pc:spChg chg="del">
          <ac:chgData name="Francesca Savio" userId="06bfa5c4-9a72-426a-a0f7-6307137885cf" providerId="ADAL" clId="{21C784E9-0A66-4E91-89AB-7F275C3F8522}" dt="2023-05-16T17:03:02.896" v="1592" actId="478"/>
          <ac:spMkLst>
            <pc:docMk/>
            <pc:sldMk cId="2583962078" sldId="267"/>
            <ac:spMk id="2" creationId="{8E25F867-4A32-66FA-8AA8-57EBA6F3DD41}"/>
          </ac:spMkLst>
        </pc:spChg>
        <pc:spChg chg="mod">
          <ac:chgData name="Francesca Savio" userId="06bfa5c4-9a72-426a-a0f7-6307137885cf" providerId="ADAL" clId="{21C784E9-0A66-4E91-89AB-7F275C3F8522}" dt="2023-05-16T17:09:15.756" v="2087" actId="1076"/>
          <ac:spMkLst>
            <pc:docMk/>
            <pc:sldMk cId="2583962078" sldId="267"/>
            <ac:spMk id="3" creationId="{D08997FE-9AC4-8F4F-8A9B-D6E8A3515099}"/>
          </ac:spMkLst>
        </pc:spChg>
        <pc:spChg chg="add del">
          <ac:chgData name="Francesca Savio" userId="06bfa5c4-9a72-426a-a0f7-6307137885cf" providerId="ADAL" clId="{21C784E9-0A66-4E91-89AB-7F275C3F8522}" dt="2023-05-16T17:03:52.988" v="1722" actId="478"/>
          <ac:spMkLst>
            <pc:docMk/>
            <pc:sldMk cId="2583962078" sldId="267"/>
            <ac:spMk id="5" creationId="{D365A96C-FE54-CBD4-E378-BFEED3B7AAD7}"/>
          </ac:spMkLst>
        </pc:spChg>
        <pc:picChg chg="add mod">
          <ac:chgData name="Francesca Savio" userId="06bfa5c4-9a72-426a-a0f7-6307137885cf" providerId="ADAL" clId="{21C784E9-0A66-4E91-89AB-7F275C3F8522}" dt="2023-05-16T17:04:15.861" v="1727" actId="1076"/>
          <ac:picMkLst>
            <pc:docMk/>
            <pc:sldMk cId="2583962078" sldId="267"/>
            <ac:picMk id="10242" creationId="{B69299EC-EBE2-001B-4037-3BA2E635C9F5}"/>
          </ac:picMkLst>
        </pc:picChg>
      </pc:sldChg>
      <pc:sldChg chg="addSp delSp modSp new mod ord">
        <pc:chgData name="Francesca Savio" userId="06bfa5c4-9a72-426a-a0f7-6307137885cf" providerId="ADAL" clId="{21C784E9-0A66-4E91-89AB-7F275C3F8522}" dt="2023-05-17T08:32:00.169" v="8285" actId="1076"/>
        <pc:sldMkLst>
          <pc:docMk/>
          <pc:sldMk cId="1902489699" sldId="268"/>
        </pc:sldMkLst>
        <pc:spChg chg="del">
          <ac:chgData name="Francesca Savio" userId="06bfa5c4-9a72-426a-a0f7-6307137885cf" providerId="ADAL" clId="{21C784E9-0A66-4E91-89AB-7F275C3F8522}" dt="2023-05-16T17:06:20.557" v="1765" actId="478"/>
          <ac:spMkLst>
            <pc:docMk/>
            <pc:sldMk cId="1902489699" sldId="268"/>
            <ac:spMk id="2" creationId="{F578E233-9FA2-E332-903A-2CE7629022E4}"/>
          </ac:spMkLst>
        </pc:spChg>
        <pc:spChg chg="mod">
          <ac:chgData name="Francesca Savio" userId="06bfa5c4-9a72-426a-a0f7-6307137885cf" providerId="ADAL" clId="{21C784E9-0A66-4E91-89AB-7F275C3F8522}" dt="2023-05-17T08:32:00.169" v="8285" actId="1076"/>
          <ac:spMkLst>
            <pc:docMk/>
            <pc:sldMk cId="1902489699" sldId="268"/>
            <ac:spMk id="3" creationId="{FBF898BE-9425-4339-E5B6-0E2CB92ADB0E}"/>
          </ac:spMkLst>
        </pc:spChg>
        <pc:picChg chg="add mod">
          <ac:chgData name="Francesca Savio" userId="06bfa5c4-9a72-426a-a0f7-6307137885cf" providerId="ADAL" clId="{21C784E9-0A66-4E91-89AB-7F275C3F8522}" dt="2023-05-17T07:44:48.625" v="5704" actId="14100"/>
          <ac:picMkLst>
            <pc:docMk/>
            <pc:sldMk cId="1902489699" sldId="268"/>
            <ac:picMk id="11266" creationId="{C81884D4-FC2A-17FE-09B8-60D0C514C642}"/>
          </ac:picMkLst>
        </pc:picChg>
      </pc:sldChg>
      <pc:sldChg chg="addSp delSp modSp new mod">
        <pc:chgData name="Francesca Savio" userId="06bfa5c4-9a72-426a-a0f7-6307137885cf" providerId="ADAL" clId="{21C784E9-0A66-4E91-89AB-7F275C3F8522}" dt="2023-05-16T17:29:38.946" v="2553" actId="21"/>
        <pc:sldMkLst>
          <pc:docMk/>
          <pc:sldMk cId="3448436620" sldId="269"/>
        </pc:sldMkLst>
        <pc:spChg chg="mod">
          <ac:chgData name="Francesca Savio" userId="06bfa5c4-9a72-426a-a0f7-6307137885cf" providerId="ADAL" clId="{21C784E9-0A66-4E91-89AB-7F275C3F8522}" dt="2023-05-16T17:29:30.663" v="2552" actId="20577"/>
          <ac:spMkLst>
            <pc:docMk/>
            <pc:sldMk cId="3448436620" sldId="269"/>
            <ac:spMk id="2" creationId="{A3F1AB98-A99B-A755-CADE-8202FEA69996}"/>
          </ac:spMkLst>
        </pc:spChg>
        <pc:spChg chg="mod">
          <ac:chgData name="Francesca Savio" userId="06bfa5c4-9a72-426a-a0f7-6307137885cf" providerId="ADAL" clId="{21C784E9-0A66-4E91-89AB-7F275C3F8522}" dt="2023-05-16T17:28:47.684" v="2538" actId="115"/>
          <ac:spMkLst>
            <pc:docMk/>
            <pc:sldMk cId="3448436620" sldId="269"/>
            <ac:spMk id="3" creationId="{B59D0162-3DAD-0177-B1BF-54EE19F0EAE4}"/>
          </ac:spMkLst>
        </pc:spChg>
        <pc:picChg chg="add del mod">
          <ac:chgData name="Francesca Savio" userId="06bfa5c4-9a72-426a-a0f7-6307137885cf" providerId="ADAL" clId="{21C784E9-0A66-4E91-89AB-7F275C3F8522}" dt="2023-05-16T17:24:32.098" v="2383" actId="478"/>
          <ac:picMkLst>
            <pc:docMk/>
            <pc:sldMk cId="3448436620" sldId="269"/>
            <ac:picMk id="12290" creationId="{5EB21ABA-0D0F-87E9-F6F3-2B26319E0D74}"/>
          </ac:picMkLst>
        </pc:picChg>
        <pc:picChg chg="add del mod">
          <ac:chgData name="Francesca Savio" userId="06bfa5c4-9a72-426a-a0f7-6307137885cf" providerId="ADAL" clId="{21C784E9-0A66-4E91-89AB-7F275C3F8522}" dt="2023-05-16T17:29:38.946" v="2553" actId="21"/>
          <ac:picMkLst>
            <pc:docMk/>
            <pc:sldMk cId="3448436620" sldId="269"/>
            <ac:picMk id="12292" creationId="{7BDFA898-0D96-EDEF-8128-F9DE69D019B5}"/>
          </ac:picMkLst>
        </pc:picChg>
        <pc:cxnChg chg="add mod">
          <ac:chgData name="Francesca Savio" userId="06bfa5c4-9a72-426a-a0f7-6307137885cf" providerId="ADAL" clId="{21C784E9-0A66-4E91-89AB-7F275C3F8522}" dt="2023-05-16T17:28:29.330" v="2535" actId="1076"/>
          <ac:cxnSpMkLst>
            <pc:docMk/>
            <pc:sldMk cId="3448436620" sldId="269"/>
            <ac:cxnSpMk id="5" creationId="{337A92B3-5E2E-01FD-7F5A-3F85896FC805}"/>
          </ac:cxnSpMkLst>
        </pc:cxnChg>
      </pc:sldChg>
      <pc:sldChg chg="addSp delSp modSp new mod setBg">
        <pc:chgData name="Francesca Savio" userId="06bfa5c4-9a72-426a-a0f7-6307137885cf" providerId="ADAL" clId="{21C784E9-0A66-4E91-89AB-7F275C3F8522}" dt="2023-05-17T07:46:52.601" v="5847" actId="1076"/>
        <pc:sldMkLst>
          <pc:docMk/>
          <pc:sldMk cId="1219587148" sldId="270"/>
        </pc:sldMkLst>
        <pc:spChg chg="mod">
          <ac:chgData name="Francesca Savio" userId="06bfa5c4-9a72-426a-a0f7-6307137885cf" providerId="ADAL" clId="{21C784E9-0A66-4E91-89AB-7F275C3F8522}" dt="2023-05-16T17:30:40.610" v="2597" actId="20577"/>
          <ac:spMkLst>
            <pc:docMk/>
            <pc:sldMk cId="1219587148" sldId="270"/>
            <ac:spMk id="2" creationId="{4BD04351-AB99-A9BC-74FA-0E52FC9E6F1F}"/>
          </ac:spMkLst>
        </pc:spChg>
        <pc:spChg chg="mod">
          <ac:chgData name="Francesca Savio" userId="06bfa5c4-9a72-426a-a0f7-6307137885cf" providerId="ADAL" clId="{21C784E9-0A66-4E91-89AB-7F275C3F8522}" dt="2023-05-16T17:31:59.502" v="2757" actId="115"/>
          <ac:spMkLst>
            <pc:docMk/>
            <pc:sldMk cId="1219587148" sldId="270"/>
            <ac:spMk id="3" creationId="{72ED5901-1A98-64CB-16DC-01A0B7CAD709}"/>
          </ac:spMkLst>
        </pc:spChg>
        <pc:spChg chg="add mod">
          <ac:chgData name="Francesca Savio" userId="06bfa5c4-9a72-426a-a0f7-6307137885cf" providerId="ADAL" clId="{21C784E9-0A66-4E91-89AB-7F275C3F8522}" dt="2023-05-17T07:46:52.601" v="5847" actId="1076"/>
          <ac:spMkLst>
            <pc:docMk/>
            <pc:sldMk cId="1219587148" sldId="270"/>
            <ac:spMk id="4" creationId="{2D2CA38A-C78C-4DB8-8F56-C6A89F0C540F}"/>
          </ac:spMkLst>
        </pc:spChg>
        <pc:spChg chg="add">
          <ac:chgData name="Francesca Savio" userId="06bfa5c4-9a72-426a-a0f7-6307137885cf" providerId="ADAL" clId="{21C784E9-0A66-4E91-89AB-7F275C3F8522}" dt="2023-05-16T17:29:44.782" v="2556" actId="26606"/>
          <ac:spMkLst>
            <pc:docMk/>
            <pc:sldMk cId="1219587148" sldId="270"/>
            <ac:spMk id="9" creationId="{961D8973-EAA9-459A-AF59-BBB4233D6C78}"/>
          </ac:spMkLst>
        </pc:spChg>
        <pc:spChg chg="add">
          <ac:chgData name="Francesca Savio" userId="06bfa5c4-9a72-426a-a0f7-6307137885cf" providerId="ADAL" clId="{21C784E9-0A66-4E91-89AB-7F275C3F8522}" dt="2023-05-16T17:29:44.782" v="2556" actId="26606"/>
          <ac:spMkLst>
            <pc:docMk/>
            <pc:sldMk cId="1219587148" sldId="270"/>
            <ac:spMk id="11" creationId="{FBEA8A33-C0D0-416D-8359-724B8828C7C3}"/>
          </ac:spMkLst>
        </pc:spChg>
        <pc:picChg chg="add del mod">
          <ac:chgData name="Francesca Savio" userId="06bfa5c4-9a72-426a-a0f7-6307137885cf" providerId="ADAL" clId="{21C784E9-0A66-4E91-89AB-7F275C3F8522}" dt="2023-05-16T17:29:48.553" v="2557" actId="478"/>
          <ac:picMkLst>
            <pc:docMk/>
            <pc:sldMk cId="1219587148" sldId="270"/>
            <ac:picMk id="4" creationId="{ADA9B5FF-B418-56A9-8E3E-4EC2B34ED10C}"/>
          </ac:picMkLst>
        </pc:picChg>
        <pc:picChg chg="add mod">
          <ac:chgData name="Francesca Savio" userId="06bfa5c4-9a72-426a-a0f7-6307137885cf" providerId="ADAL" clId="{21C784E9-0A66-4E91-89AB-7F275C3F8522}" dt="2023-05-16T17:30:13.703" v="2561" actId="14100"/>
          <ac:picMkLst>
            <pc:docMk/>
            <pc:sldMk cId="1219587148" sldId="270"/>
            <ac:picMk id="13314" creationId="{0F5553B2-2896-6431-1B1D-D288D56206BB}"/>
          </ac:picMkLst>
        </pc:picChg>
      </pc:sldChg>
      <pc:sldChg chg="addSp delSp modSp new mod">
        <pc:chgData name="Francesca Savio" userId="06bfa5c4-9a72-426a-a0f7-6307137885cf" providerId="ADAL" clId="{21C784E9-0A66-4E91-89AB-7F275C3F8522}" dt="2023-05-17T07:20:17.607" v="4285" actId="1036"/>
        <pc:sldMkLst>
          <pc:docMk/>
          <pc:sldMk cId="1476074029" sldId="271"/>
        </pc:sldMkLst>
        <pc:spChg chg="del">
          <ac:chgData name="Francesca Savio" userId="06bfa5c4-9a72-426a-a0f7-6307137885cf" providerId="ADAL" clId="{21C784E9-0A66-4E91-89AB-7F275C3F8522}" dt="2023-05-16T17:33:05.396" v="2759" actId="478"/>
          <ac:spMkLst>
            <pc:docMk/>
            <pc:sldMk cId="1476074029" sldId="271"/>
            <ac:spMk id="2" creationId="{186DEA96-E0B8-F214-6240-A13E4395983A}"/>
          </ac:spMkLst>
        </pc:spChg>
        <pc:spChg chg="mod">
          <ac:chgData name="Francesca Savio" userId="06bfa5c4-9a72-426a-a0f7-6307137885cf" providerId="ADAL" clId="{21C784E9-0A66-4E91-89AB-7F275C3F8522}" dt="2023-05-17T07:20:13.677" v="4283" actId="1076"/>
          <ac:spMkLst>
            <pc:docMk/>
            <pc:sldMk cId="1476074029" sldId="271"/>
            <ac:spMk id="3" creationId="{1C90D6A2-C6DF-3239-0D8E-B785FAA066E7}"/>
          </ac:spMkLst>
        </pc:spChg>
        <pc:picChg chg="add mod">
          <ac:chgData name="Francesca Savio" userId="06bfa5c4-9a72-426a-a0f7-6307137885cf" providerId="ADAL" clId="{21C784E9-0A66-4E91-89AB-7F275C3F8522}" dt="2023-05-17T07:20:17.607" v="4285" actId="1036"/>
          <ac:picMkLst>
            <pc:docMk/>
            <pc:sldMk cId="1476074029" sldId="271"/>
            <ac:picMk id="14338" creationId="{EF88CB23-0DDE-2E07-B417-16F737C26213}"/>
          </ac:picMkLst>
        </pc:picChg>
      </pc:sldChg>
      <pc:sldChg chg="delSp new del mod">
        <pc:chgData name="Francesca Savio" userId="06bfa5c4-9a72-426a-a0f7-6307137885cf" providerId="ADAL" clId="{21C784E9-0A66-4E91-89AB-7F275C3F8522}" dt="2023-05-16T17:43:59.537" v="3166" actId="47"/>
        <pc:sldMkLst>
          <pc:docMk/>
          <pc:sldMk cId="447785730" sldId="272"/>
        </pc:sldMkLst>
        <pc:spChg chg="del">
          <ac:chgData name="Francesca Savio" userId="06bfa5c4-9a72-426a-a0f7-6307137885cf" providerId="ADAL" clId="{21C784E9-0A66-4E91-89AB-7F275C3F8522}" dt="2023-05-16T17:42:39.393" v="3161" actId="478"/>
          <ac:spMkLst>
            <pc:docMk/>
            <pc:sldMk cId="447785730" sldId="272"/>
            <ac:spMk id="2" creationId="{ABBA0A71-0A98-F571-252C-C650B4DD4EE0}"/>
          </ac:spMkLst>
        </pc:spChg>
      </pc:sldChg>
      <pc:sldChg chg="addSp delSp modSp new mod">
        <pc:chgData name="Francesca Savio" userId="06bfa5c4-9a72-426a-a0f7-6307137885cf" providerId="ADAL" clId="{21C784E9-0A66-4E91-89AB-7F275C3F8522}" dt="2023-05-17T07:39:10.246" v="5375" actId="5793"/>
        <pc:sldMkLst>
          <pc:docMk/>
          <pc:sldMk cId="1800618049" sldId="272"/>
        </pc:sldMkLst>
        <pc:spChg chg="mod">
          <ac:chgData name="Francesca Savio" userId="06bfa5c4-9a72-426a-a0f7-6307137885cf" providerId="ADAL" clId="{21C784E9-0A66-4E91-89AB-7F275C3F8522}" dt="2023-05-16T17:44:10.390" v="3194" actId="20577"/>
          <ac:spMkLst>
            <pc:docMk/>
            <pc:sldMk cId="1800618049" sldId="272"/>
            <ac:spMk id="2" creationId="{7D393AEE-961E-A121-63C4-38ACB2B5A88A}"/>
          </ac:spMkLst>
        </pc:spChg>
        <pc:spChg chg="add del mod">
          <ac:chgData name="Francesca Savio" userId="06bfa5c4-9a72-426a-a0f7-6307137885cf" providerId="ADAL" clId="{21C784E9-0A66-4E91-89AB-7F275C3F8522}" dt="2023-05-17T07:39:10.246" v="5375" actId="5793"/>
          <ac:spMkLst>
            <pc:docMk/>
            <pc:sldMk cId="1800618049" sldId="272"/>
            <ac:spMk id="3" creationId="{6B6C15EF-0271-124B-F165-2964D183DDED}"/>
          </ac:spMkLst>
        </pc:spChg>
        <pc:spChg chg="add del mod">
          <ac:chgData name="Francesca Savio" userId="06bfa5c4-9a72-426a-a0f7-6307137885cf" providerId="ADAL" clId="{21C784E9-0A66-4E91-89AB-7F275C3F8522}" dt="2023-05-16T17:45:05.996" v="3324" actId="478"/>
          <ac:spMkLst>
            <pc:docMk/>
            <pc:sldMk cId="1800618049" sldId="272"/>
            <ac:spMk id="4" creationId="{F5E11E9C-B4A7-FF60-1D75-EF682378E4EB}"/>
          </ac:spMkLst>
        </pc:spChg>
        <pc:spChg chg="add del mod">
          <ac:chgData name="Francesca Savio" userId="06bfa5c4-9a72-426a-a0f7-6307137885cf" providerId="ADAL" clId="{21C784E9-0A66-4E91-89AB-7F275C3F8522}" dt="2023-05-16T17:45:10.162" v="3326" actId="478"/>
          <ac:spMkLst>
            <pc:docMk/>
            <pc:sldMk cId="1800618049" sldId="272"/>
            <ac:spMk id="5" creationId="{8679B72A-BAD3-9D86-329A-C9FD0D08EA2C}"/>
          </ac:spMkLst>
        </pc:spChg>
        <pc:spChg chg="add mod">
          <ac:chgData name="Francesca Savio" userId="06bfa5c4-9a72-426a-a0f7-6307137885cf" providerId="ADAL" clId="{21C784E9-0A66-4E91-89AB-7F275C3F8522}" dt="2023-05-16T17:47:02.909" v="3412" actId="1076"/>
          <ac:spMkLst>
            <pc:docMk/>
            <pc:sldMk cId="1800618049" sldId="272"/>
            <ac:spMk id="6" creationId="{9B84BAED-6222-D31B-8E68-60CBDDA24543}"/>
          </ac:spMkLst>
        </pc:spChg>
        <pc:picChg chg="add del mod">
          <ac:chgData name="Francesca Savio" userId="06bfa5c4-9a72-426a-a0f7-6307137885cf" providerId="ADAL" clId="{21C784E9-0A66-4E91-89AB-7F275C3F8522}" dt="2023-05-16T17:45:15.522" v="3331"/>
          <ac:picMkLst>
            <pc:docMk/>
            <pc:sldMk cId="1800618049" sldId="272"/>
            <ac:picMk id="15362" creationId="{0A81CA10-75EA-E7F6-E7A9-E94C33464113}"/>
          </ac:picMkLst>
        </pc:picChg>
        <pc:picChg chg="add mod">
          <ac:chgData name="Francesca Savio" userId="06bfa5c4-9a72-426a-a0f7-6307137885cf" providerId="ADAL" clId="{21C784E9-0A66-4E91-89AB-7F275C3F8522}" dt="2023-05-16T17:46:24.617" v="3388" actId="1076"/>
          <ac:picMkLst>
            <pc:docMk/>
            <pc:sldMk cId="1800618049" sldId="272"/>
            <ac:picMk id="15364" creationId="{24D523DA-18A3-6BAF-0B7C-15B7475FCB5C}"/>
          </ac:picMkLst>
        </pc:picChg>
      </pc:sldChg>
      <pc:sldChg chg="delSp modSp new mod">
        <pc:chgData name="Francesca Savio" userId="06bfa5c4-9a72-426a-a0f7-6307137885cf" providerId="ADAL" clId="{21C784E9-0A66-4E91-89AB-7F275C3F8522}" dt="2023-05-17T07:21:43.270" v="4385" actId="313"/>
        <pc:sldMkLst>
          <pc:docMk/>
          <pc:sldMk cId="1665556618" sldId="273"/>
        </pc:sldMkLst>
        <pc:spChg chg="del">
          <ac:chgData name="Francesca Savio" userId="06bfa5c4-9a72-426a-a0f7-6307137885cf" providerId="ADAL" clId="{21C784E9-0A66-4E91-89AB-7F275C3F8522}" dt="2023-05-16T17:51:18.161" v="3494" actId="478"/>
          <ac:spMkLst>
            <pc:docMk/>
            <pc:sldMk cId="1665556618" sldId="273"/>
            <ac:spMk id="2" creationId="{208450EF-4E46-138C-61EA-F1EC6963E2B8}"/>
          </ac:spMkLst>
        </pc:spChg>
        <pc:spChg chg="mod">
          <ac:chgData name="Francesca Savio" userId="06bfa5c4-9a72-426a-a0f7-6307137885cf" providerId="ADAL" clId="{21C784E9-0A66-4E91-89AB-7F275C3F8522}" dt="2023-05-17T07:21:43.270" v="4385" actId="313"/>
          <ac:spMkLst>
            <pc:docMk/>
            <pc:sldMk cId="1665556618" sldId="273"/>
            <ac:spMk id="3" creationId="{813975C8-DABD-53B0-3A94-D82C94DEE5C6}"/>
          </ac:spMkLst>
        </pc:spChg>
      </pc:sldChg>
      <pc:sldChg chg="addSp delSp modSp new mod">
        <pc:chgData name="Francesca Savio" userId="06bfa5c4-9a72-426a-a0f7-6307137885cf" providerId="ADAL" clId="{21C784E9-0A66-4E91-89AB-7F275C3F8522}" dt="2023-05-17T07:20:03.060" v="4282" actId="1076"/>
        <pc:sldMkLst>
          <pc:docMk/>
          <pc:sldMk cId="4066511030" sldId="274"/>
        </pc:sldMkLst>
        <pc:spChg chg="del">
          <ac:chgData name="Francesca Savio" userId="06bfa5c4-9a72-426a-a0f7-6307137885cf" providerId="ADAL" clId="{21C784E9-0A66-4E91-89AB-7F275C3F8522}" dt="2023-05-17T06:42:23.302" v="3664" actId="478"/>
          <ac:spMkLst>
            <pc:docMk/>
            <pc:sldMk cId="4066511030" sldId="274"/>
            <ac:spMk id="2" creationId="{9CC99FF8-0013-E269-E580-61EF0247FD2C}"/>
          </ac:spMkLst>
        </pc:spChg>
        <pc:spChg chg="mod">
          <ac:chgData name="Francesca Savio" userId="06bfa5c4-9a72-426a-a0f7-6307137885cf" providerId="ADAL" clId="{21C784E9-0A66-4E91-89AB-7F275C3F8522}" dt="2023-05-17T07:20:00.990" v="4281" actId="1076"/>
          <ac:spMkLst>
            <pc:docMk/>
            <pc:sldMk cId="4066511030" sldId="274"/>
            <ac:spMk id="3" creationId="{3AC9CAE9-5F81-8EDD-9F54-4ECED83EF831}"/>
          </ac:spMkLst>
        </pc:spChg>
        <pc:cxnChg chg="add mod">
          <ac:chgData name="Francesca Savio" userId="06bfa5c4-9a72-426a-a0f7-6307137885cf" providerId="ADAL" clId="{21C784E9-0A66-4E91-89AB-7F275C3F8522}" dt="2023-05-17T07:20:03.060" v="4282" actId="1076"/>
          <ac:cxnSpMkLst>
            <pc:docMk/>
            <pc:sldMk cId="4066511030" sldId="274"/>
            <ac:cxnSpMk id="5" creationId="{AD05119B-7855-77FA-BA46-DE27033D0FDB}"/>
          </ac:cxnSpMkLst>
        </pc:cxnChg>
        <pc:cxnChg chg="add mod">
          <ac:chgData name="Francesca Savio" userId="06bfa5c4-9a72-426a-a0f7-6307137885cf" providerId="ADAL" clId="{21C784E9-0A66-4E91-89AB-7F275C3F8522}" dt="2023-05-17T07:19:55.611" v="4280" actId="1076"/>
          <ac:cxnSpMkLst>
            <pc:docMk/>
            <pc:sldMk cId="4066511030" sldId="274"/>
            <ac:cxnSpMk id="7" creationId="{CFA3C7CA-B050-B74A-54B0-02775033BC51}"/>
          </ac:cxnSpMkLst>
        </pc:cxnChg>
      </pc:sldChg>
      <pc:sldChg chg="addSp delSp modSp new mod">
        <pc:chgData name="Francesca Savio" userId="06bfa5c4-9a72-426a-a0f7-6307137885cf" providerId="ADAL" clId="{21C784E9-0A66-4E91-89AB-7F275C3F8522}" dt="2023-05-17T06:53:02.331" v="4201" actId="1076"/>
        <pc:sldMkLst>
          <pc:docMk/>
          <pc:sldMk cId="2017914923" sldId="275"/>
        </pc:sldMkLst>
        <pc:spChg chg="del mod">
          <ac:chgData name="Francesca Savio" userId="06bfa5c4-9a72-426a-a0f7-6307137885cf" providerId="ADAL" clId="{21C784E9-0A66-4E91-89AB-7F275C3F8522}" dt="2023-05-17T06:47:21.338" v="4043" actId="478"/>
          <ac:spMkLst>
            <pc:docMk/>
            <pc:sldMk cId="2017914923" sldId="275"/>
            <ac:spMk id="2" creationId="{73D4413B-57F0-ECA0-FD11-12B2DF94384D}"/>
          </ac:spMkLst>
        </pc:spChg>
        <pc:spChg chg="mod">
          <ac:chgData name="Francesca Savio" userId="06bfa5c4-9a72-426a-a0f7-6307137885cf" providerId="ADAL" clId="{21C784E9-0A66-4E91-89AB-7F275C3F8522}" dt="2023-05-17T06:52:58.743" v="4199" actId="1076"/>
          <ac:spMkLst>
            <pc:docMk/>
            <pc:sldMk cId="2017914923" sldId="275"/>
            <ac:spMk id="3" creationId="{614FA087-3640-8930-85B6-72CD5D74D84D}"/>
          </ac:spMkLst>
        </pc:spChg>
        <pc:picChg chg="add mod">
          <ac:chgData name="Francesca Savio" userId="06bfa5c4-9a72-426a-a0f7-6307137885cf" providerId="ADAL" clId="{21C784E9-0A66-4E91-89AB-7F275C3F8522}" dt="2023-05-17T06:53:00.666" v="4200" actId="1076"/>
          <ac:picMkLst>
            <pc:docMk/>
            <pc:sldMk cId="2017914923" sldId="275"/>
            <ac:picMk id="1026" creationId="{53E07096-4895-F791-2535-A3F48BF5DEA5}"/>
          </ac:picMkLst>
        </pc:picChg>
        <pc:picChg chg="add del mod">
          <ac:chgData name="Francesca Savio" userId="06bfa5c4-9a72-426a-a0f7-6307137885cf" providerId="ADAL" clId="{21C784E9-0A66-4E91-89AB-7F275C3F8522}" dt="2023-05-17T06:52:11.701" v="4186"/>
          <ac:picMkLst>
            <pc:docMk/>
            <pc:sldMk cId="2017914923" sldId="275"/>
            <ac:picMk id="1028" creationId="{91E05371-C8EE-7BED-B6DC-033882FD9C10}"/>
          </ac:picMkLst>
        </pc:picChg>
        <pc:picChg chg="add mod">
          <ac:chgData name="Francesca Savio" userId="06bfa5c4-9a72-426a-a0f7-6307137885cf" providerId="ADAL" clId="{21C784E9-0A66-4E91-89AB-7F275C3F8522}" dt="2023-05-17T06:53:02.331" v="4201" actId="1076"/>
          <ac:picMkLst>
            <pc:docMk/>
            <pc:sldMk cId="2017914923" sldId="275"/>
            <ac:picMk id="1030" creationId="{A3B3A9ED-7ADA-7F63-B5ED-C1E2FD11AEDE}"/>
          </ac:picMkLst>
        </pc:picChg>
      </pc:sldChg>
      <pc:sldChg chg="addSp delSp modSp new mod">
        <pc:chgData name="Francesca Savio" userId="06bfa5c4-9a72-426a-a0f7-6307137885cf" providerId="ADAL" clId="{21C784E9-0A66-4E91-89AB-7F275C3F8522}" dt="2023-05-17T08:02:47.613" v="6791" actId="1076"/>
        <pc:sldMkLst>
          <pc:docMk/>
          <pc:sldMk cId="1350808568" sldId="276"/>
        </pc:sldMkLst>
        <pc:spChg chg="mod">
          <ac:chgData name="Francesca Savio" userId="06bfa5c4-9a72-426a-a0f7-6307137885cf" providerId="ADAL" clId="{21C784E9-0A66-4E91-89AB-7F275C3F8522}" dt="2023-05-17T07:09:37.958" v="4260" actId="20577"/>
          <ac:spMkLst>
            <pc:docMk/>
            <pc:sldMk cId="1350808568" sldId="276"/>
            <ac:spMk id="2" creationId="{F8D8522D-83B7-699F-20C8-A902A7FA7CBD}"/>
          </ac:spMkLst>
        </pc:spChg>
        <pc:spChg chg="del mod">
          <ac:chgData name="Francesca Savio" userId="06bfa5c4-9a72-426a-a0f7-6307137885cf" providerId="ADAL" clId="{21C784E9-0A66-4E91-89AB-7F275C3F8522}" dt="2023-05-17T07:09:44.224" v="4262"/>
          <ac:spMkLst>
            <pc:docMk/>
            <pc:sldMk cId="1350808568" sldId="276"/>
            <ac:spMk id="3" creationId="{16A83C80-4EEA-6AA4-4CFB-326C0C102794}"/>
          </ac:spMkLst>
        </pc:spChg>
        <pc:spChg chg="add mod">
          <ac:chgData name="Francesca Savio" userId="06bfa5c4-9a72-426a-a0f7-6307137885cf" providerId="ADAL" clId="{21C784E9-0A66-4E91-89AB-7F275C3F8522}" dt="2023-05-17T07:36:45.240" v="5207" actId="115"/>
          <ac:spMkLst>
            <pc:docMk/>
            <pc:sldMk cId="1350808568" sldId="276"/>
            <ac:spMk id="4" creationId="{9D343A43-805A-FE02-9307-B06BC7142BE9}"/>
          </ac:spMkLst>
        </pc:spChg>
        <pc:spChg chg="add mod">
          <ac:chgData name="Francesca Savio" userId="06bfa5c4-9a72-426a-a0f7-6307137885cf" providerId="ADAL" clId="{21C784E9-0A66-4E91-89AB-7F275C3F8522}" dt="2023-05-17T08:02:41.405" v="6789" actId="1076"/>
          <ac:spMkLst>
            <pc:docMk/>
            <pc:sldMk cId="1350808568" sldId="276"/>
            <ac:spMk id="5" creationId="{375D4550-5370-868F-F1BA-59778C9EE094}"/>
          </ac:spMkLst>
        </pc:spChg>
        <pc:picChg chg="add del mod">
          <ac:chgData name="Francesca Savio" userId="06bfa5c4-9a72-426a-a0f7-6307137885cf" providerId="ADAL" clId="{21C784E9-0A66-4E91-89AB-7F275C3F8522}" dt="2023-05-17T07:21:54.297" v="4386" actId="478"/>
          <ac:picMkLst>
            <pc:docMk/>
            <pc:sldMk cId="1350808568" sldId="276"/>
            <ac:picMk id="2050" creationId="{1D94B58B-0E85-C4F6-2192-D279CB95922F}"/>
          </ac:picMkLst>
        </pc:picChg>
        <pc:picChg chg="add del mod">
          <ac:chgData name="Francesca Savio" userId="06bfa5c4-9a72-426a-a0f7-6307137885cf" providerId="ADAL" clId="{21C784E9-0A66-4E91-89AB-7F275C3F8522}" dt="2023-05-17T07:28:18.416" v="4664"/>
          <ac:picMkLst>
            <pc:docMk/>
            <pc:sldMk cId="1350808568" sldId="276"/>
            <ac:picMk id="2052" creationId="{4220AAF9-7CC7-E6C5-0FAD-4CD3EA4D00E1}"/>
          </ac:picMkLst>
        </pc:picChg>
        <pc:picChg chg="add mod">
          <ac:chgData name="Francesca Savio" userId="06bfa5c4-9a72-426a-a0f7-6307137885cf" providerId="ADAL" clId="{21C784E9-0A66-4E91-89AB-7F275C3F8522}" dt="2023-05-17T08:02:47.613" v="6791" actId="1076"/>
          <ac:picMkLst>
            <pc:docMk/>
            <pc:sldMk cId="1350808568" sldId="276"/>
            <ac:picMk id="2054" creationId="{3CB4EE0A-A392-6CB6-2F4B-26CE9DF891E1}"/>
          </ac:picMkLst>
        </pc:picChg>
      </pc:sldChg>
      <pc:sldChg chg="delSp modSp new del mod">
        <pc:chgData name="Francesca Savio" userId="06bfa5c4-9a72-426a-a0f7-6307137885cf" providerId="ADAL" clId="{21C784E9-0A66-4E91-89AB-7F275C3F8522}" dt="2023-05-17T07:25:18.507" v="4507" actId="47"/>
        <pc:sldMkLst>
          <pc:docMk/>
          <pc:sldMk cId="1493840248" sldId="277"/>
        </pc:sldMkLst>
        <pc:spChg chg="del mod">
          <ac:chgData name="Francesca Savio" userId="06bfa5c4-9a72-426a-a0f7-6307137885cf" providerId="ADAL" clId="{21C784E9-0A66-4E91-89AB-7F275C3F8522}" dt="2023-05-17T07:22:39.191" v="4410" actId="478"/>
          <ac:spMkLst>
            <pc:docMk/>
            <pc:sldMk cId="1493840248" sldId="277"/>
            <ac:spMk id="2" creationId="{670A2116-982E-014D-321F-DD8EFB2A1E09}"/>
          </ac:spMkLst>
        </pc:spChg>
      </pc:sldChg>
      <pc:sldChg chg="addSp delSp modSp new mod">
        <pc:chgData name="Francesca Savio" userId="06bfa5c4-9a72-426a-a0f7-6307137885cf" providerId="ADAL" clId="{21C784E9-0A66-4E91-89AB-7F275C3F8522}" dt="2023-05-17T07:28:43.884" v="4670" actId="1076"/>
        <pc:sldMkLst>
          <pc:docMk/>
          <pc:sldMk cId="2243492983" sldId="278"/>
        </pc:sldMkLst>
        <pc:spChg chg="del">
          <ac:chgData name="Francesca Savio" userId="06bfa5c4-9a72-426a-a0f7-6307137885cf" providerId="ADAL" clId="{21C784E9-0A66-4E91-89AB-7F275C3F8522}" dt="2023-05-17T07:23:51.067" v="4413" actId="478"/>
          <ac:spMkLst>
            <pc:docMk/>
            <pc:sldMk cId="2243492983" sldId="278"/>
            <ac:spMk id="2" creationId="{4C1341EB-28B3-510B-81D1-809FB4FE1008}"/>
          </ac:spMkLst>
        </pc:spChg>
        <pc:spChg chg="del">
          <ac:chgData name="Francesca Savio" userId="06bfa5c4-9a72-426a-a0f7-6307137885cf" providerId="ADAL" clId="{21C784E9-0A66-4E91-89AB-7F275C3F8522}" dt="2023-05-17T07:23:55.024" v="4414" actId="478"/>
          <ac:spMkLst>
            <pc:docMk/>
            <pc:sldMk cId="2243492983" sldId="278"/>
            <ac:spMk id="3" creationId="{6D27AEB8-D26F-FF0A-1834-8F01F4495C14}"/>
          </ac:spMkLst>
        </pc:spChg>
        <pc:spChg chg="add mod">
          <ac:chgData name="Francesca Savio" userId="06bfa5c4-9a72-426a-a0f7-6307137885cf" providerId="ADAL" clId="{21C784E9-0A66-4E91-89AB-7F275C3F8522}" dt="2023-05-17T07:28:43.884" v="4670" actId="1076"/>
          <ac:spMkLst>
            <pc:docMk/>
            <pc:sldMk cId="2243492983" sldId="278"/>
            <ac:spMk id="4" creationId="{99255179-4FAA-F5A7-2562-8AEF5BC5C042}"/>
          </ac:spMkLst>
        </pc:spChg>
        <pc:picChg chg="add mod">
          <ac:chgData name="Francesca Savio" userId="06bfa5c4-9a72-426a-a0f7-6307137885cf" providerId="ADAL" clId="{21C784E9-0A66-4E91-89AB-7F275C3F8522}" dt="2023-05-17T07:28:40.522" v="4669" actId="1076"/>
          <ac:picMkLst>
            <pc:docMk/>
            <pc:sldMk cId="2243492983" sldId="278"/>
            <ac:picMk id="3074" creationId="{71D146B7-C21C-35A2-461D-F56EFD5D1C2F}"/>
          </ac:picMkLst>
        </pc:picChg>
      </pc:sldChg>
      <pc:sldChg chg="addSp delSp modSp new mod">
        <pc:chgData name="Francesca Savio" userId="06bfa5c4-9a72-426a-a0f7-6307137885cf" providerId="ADAL" clId="{21C784E9-0A66-4E91-89AB-7F275C3F8522}" dt="2023-05-17T07:33:38.292" v="5093" actId="14100"/>
        <pc:sldMkLst>
          <pc:docMk/>
          <pc:sldMk cId="1041140305" sldId="279"/>
        </pc:sldMkLst>
        <pc:spChg chg="del">
          <ac:chgData name="Francesca Savio" userId="06bfa5c4-9a72-426a-a0f7-6307137885cf" providerId="ADAL" clId="{21C784E9-0A66-4E91-89AB-7F275C3F8522}" dt="2023-05-17T07:29:45.638" v="4725" actId="478"/>
          <ac:spMkLst>
            <pc:docMk/>
            <pc:sldMk cId="1041140305" sldId="279"/>
            <ac:spMk id="2" creationId="{BEBCB432-558C-0775-C50F-D0AD6876C6D1}"/>
          </ac:spMkLst>
        </pc:spChg>
        <pc:spChg chg="mod">
          <ac:chgData name="Francesca Savio" userId="06bfa5c4-9a72-426a-a0f7-6307137885cf" providerId="ADAL" clId="{21C784E9-0A66-4E91-89AB-7F275C3F8522}" dt="2023-05-17T07:33:18.941" v="5089" actId="20577"/>
          <ac:spMkLst>
            <pc:docMk/>
            <pc:sldMk cId="1041140305" sldId="279"/>
            <ac:spMk id="3" creationId="{56392184-553C-0502-4CA8-BC97D18F35B0}"/>
          </ac:spMkLst>
        </pc:spChg>
        <pc:spChg chg="add mod">
          <ac:chgData name="Francesca Savio" userId="06bfa5c4-9a72-426a-a0f7-6307137885cf" providerId="ADAL" clId="{21C784E9-0A66-4E91-89AB-7F275C3F8522}" dt="2023-05-17T07:33:01.499" v="5025" actId="13822"/>
          <ac:spMkLst>
            <pc:docMk/>
            <pc:sldMk cId="1041140305" sldId="279"/>
            <ac:spMk id="4" creationId="{D00C7A19-02F6-FFC0-4D11-3E548A441703}"/>
          </ac:spMkLst>
        </pc:spChg>
        <pc:picChg chg="add mod">
          <ac:chgData name="Francesca Savio" userId="06bfa5c4-9a72-426a-a0f7-6307137885cf" providerId="ADAL" clId="{21C784E9-0A66-4E91-89AB-7F275C3F8522}" dt="2023-05-17T07:33:38.292" v="5093" actId="14100"/>
          <ac:picMkLst>
            <pc:docMk/>
            <pc:sldMk cId="1041140305" sldId="279"/>
            <ac:picMk id="6" creationId="{C772DBA7-7D7D-47E7-2D00-F417B55889C2}"/>
          </ac:picMkLst>
        </pc:picChg>
      </pc:sldChg>
      <pc:sldChg chg="addSp delSp modSp new mod">
        <pc:chgData name="Francesca Savio" userId="06bfa5c4-9a72-426a-a0f7-6307137885cf" providerId="ADAL" clId="{21C784E9-0A66-4E91-89AB-7F275C3F8522}" dt="2023-05-17T07:43:12.861" v="5645" actId="1076"/>
        <pc:sldMkLst>
          <pc:docMk/>
          <pc:sldMk cId="3276622069" sldId="280"/>
        </pc:sldMkLst>
        <pc:spChg chg="del">
          <ac:chgData name="Francesca Savio" userId="06bfa5c4-9a72-426a-a0f7-6307137885cf" providerId="ADAL" clId="{21C784E9-0A66-4E91-89AB-7F275C3F8522}" dt="2023-05-17T07:39:21.031" v="5377" actId="478"/>
          <ac:spMkLst>
            <pc:docMk/>
            <pc:sldMk cId="3276622069" sldId="280"/>
            <ac:spMk id="2" creationId="{4BB8B174-5BA9-A8F2-A8A0-B843B65E5E43}"/>
          </ac:spMkLst>
        </pc:spChg>
        <pc:spChg chg="mod">
          <ac:chgData name="Francesca Savio" userId="06bfa5c4-9a72-426a-a0f7-6307137885cf" providerId="ADAL" clId="{21C784E9-0A66-4E91-89AB-7F275C3F8522}" dt="2023-05-17T07:41:13.269" v="5521" actId="27636"/>
          <ac:spMkLst>
            <pc:docMk/>
            <pc:sldMk cId="3276622069" sldId="280"/>
            <ac:spMk id="3" creationId="{1E8CA9CF-B5D1-A30D-71F8-C35E2B1F416B}"/>
          </ac:spMkLst>
        </pc:spChg>
        <pc:spChg chg="add mod">
          <ac:chgData name="Francesca Savio" userId="06bfa5c4-9a72-426a-a0f7-6307137885cf" providerId="ADAL" clId="{21C784E9-0A66-4E91-89AB-7F275C3F8522}" dt="2023-05-17T07:43:12.861" v="5645" actId="1076"/>
          <ac:spMkLst>
            <pc:docMk/>
            <pc:sldMk cId="3276622069" sldId="280"/>
            <ac:spMk id="6" creationId="{FCB2F784-8EF4-F5B2-EC1D-89F4BE888AC0}"/>
          </ac:spMkLst>
        </pc:spChg>
        <pc:picChg chg="add mod">
          <ac:chgData name="Francesca Savio" userId="06bfa5c4-9a72-426a-a0f7-6307137885cf" providerId="ADAL" clId="{21C784E9-0A66-4E91-89AB-7F275C3F8522}" dt="2023-05-17T07:43:07.258" v="5644" actId="1076"/>
          <ac:picMkLst>
            <pc:docMk/>
            <pc:sldMk cId="3276622069" sldId="280"/>
            <ac:picMk id="4098" creationId="{2614A5A8-75C1-8A1D-7D0E-511FE901E7E7}"/>
          </ac:picMkLst>
        </pc:picChg>
        <pc:cxnChg chg="add mod">
          <ac:chgData name="Francesca Savio" userId="06bfa5c4-9a72-426a-a0f7-6307137885cf" providerId="ADAL" clId="{21C784E9-0A66-4E91-89AB-7F275C3F8522}" dt="2023-05-17T07:41:03.872" v="5515" actId="1076"/>
          <ac:cxnSpMkLst>
            <pc:docMk/>
            <pc:sldMk cId="3276622069" sldId="280"/>
            <ac:cxnSpMk id="5" creationId="{812542AD-E04E-B18A-51B2-6A5049CEFCD0}"/>
          </ac:cxnSpMkLst>
        </pc:cxnChg>
      </pc:sldChg>
      <pc:sldChg chg="modSp new mod">
        <pc:chgData name="Francesca Savio" userId="06bfa5c4-9a72-426a-a0f7-6307137885cf" providerId="ADAL" clId="{21C784E9-0A66-4E91-89AB-7F275C3F8522}" dt="2023-05-17T08:13:01.854" v="7202" actId="20577"/>
        <pc:sldMkLst>
          <pc:docMk/>
          <pc:sldMk cId="213280142" sldId="281"/>
        </pc:sldMkLst>
        <pc:spChg chg="mod">
          <ac:chgData name="Francesca Savio" userId="06bfa5c4-9a72-426a-a0f7-6307137885cf" providerId="ADAL" clId="{21C784E9-0A66-4E91-89AB-7F275C3F8522}" dt="2023-05-17T08:13:01.854" v="7202" actId="20577"/>
          <ac:spMkLst>
            <pc:docMk/>
            <pc:sldMk cId="213280142" sldId="281"/>
            <ac:spMk id="2" creationId="{9D60D6A5-131D-FC01-ED5D-459547D8B868}"/>
          </ac:spMkLst>
        </pc:spChg>
        <pc:spChg chg="mod">
          <ac:chgData name="Francesca Savio" userId="06bfa5c4-9a72-426a-a0f7-6307137885cf" providerId="ADAL" clId="{21C784E9-0A66-4E91-89AB-7F275C3F8522}" dt="2023-05-17T07:52:20.046" v="6166" actId="20577"/>
          <ac:spMkLst>
            <pc:docMk/>
            <pc:sldMk cId="213280142" sldId="281"/>
            <ac:spMk id="3" creationId="{9F51CB9F-CF37-5268-B338-253477D3D0FE}"/>
          </ac:spMkLst>
        </pc:spChg>
      </pc:sldChg>
      <pc:sldChg chg="addSp delSp modSp new mod">
        <pc:chgData name="Francesca Savio" userId="06bfa5c4-9a72-426a-a0f7-6307137885cf" providerId="ADAL" clId="{21C784E9-0A66-4E91-89AB-7F275C3F8522}" dt="2023-05-22T11:21:26.005" v="8591" actId="20577"/>
        <pc:sldMkLst>
          <pc:docMk/>
          <pc:sldMk cId="3223295424" sldId="282"/>
        </pc:sldMkLst>
        <pc:spChg chg="del mod">
          <ac:chgData name="Francesca Savio" userId="06bfa5c4-9a72-426a-a0f7-6307137885cf" providerId="ADAL" clId="{21C784E9-0A66-4E91-89AB-7F275C3F8522}" dt="2023-05-17T08:09:51.093" v="7054" actId="478"/>
          <ac:spMkLst>
            <pc:docMk/>
            <pc:sldMk cId="3223295424" sldId="282"/>
            <ac:spMk id="2" creationId="{5F8604CB-E4E7-F83B-7641-21A32678A715}"/>
          </ac:spMkLst>
        </pc:spChg>
        <pc:spChg chg="mod">
          <ac:chgData name="Francesca Savio" userId="06bfa5c4-9a72-426a-a0f7-6307137885cf" providerId="ADAL" clId="{21C784E9-0A66-4E91-89AB-7F275C3F8522}" dt="2023-05-22T11:21:26.005" v="8591" actId="20577"/>
          <ac:spMkLst>
            <pc:docMk/>
            <pc:sldMk cId="3223295424" sldId="282"/>
            <ac:spMk id="3" creationId="{D15E3C41-0E71-0146-DAE4-D433BE7A82F2}"/>
          </ac:spMkLst>
        </pc:spChg>
        <pc:spChg chg="add del mod">
          <ac:chgData name="Francesca Savio" userId="06bfa5c4-9a72-426a-a0f7-6307137885cf" providerId="ADAL" clId="{21C784E9-0A66-4E91-89AB-7F275C3F8522}" dt="2023-05-17T08:09:54.006" v="7055" actId="478"/>
          <ac:spMkLst>
            <pc:docMk/>
            <pc:sldMk cId="3223295424" sldId="282"/>
            <ac:spMk id="5" creationId="{569FAEA4-B560-62C6-50F2-2EE36CA5C28D}"/>
          </ac:spMkLst>
        </pc:spChg>
        <pc:picChg chg="add del mod">
          <ac:chgData name="Francesca Savio" userId="06bfa5c4-9a72-426a-a0f7-6307137885cf" providerId="ADAL" clId="{21C784E9-0A66-4E91-89AB-7F275C3F8522}" dt="2023-05-17T08:07:08.747" v="6975" actId="478"/>
          <ac:picMkLst>
            <pc:docMk/>
            <pc:sldMk cId="3223295424" sldId="282"/>
            <ac:picMk id="6146" creationId="{ED2F46A9-A584-10AF-2E26-DF53976E0FFC}"/>
          </ac:picMkLst>
        </pc:picChg>
        <pc:picChg chg="add mod">
          <ac:chgData name="Francesca Savio" userId="06bfa5c4-9a72-426a-a0f7-6307137885cf" providerId="ADAL" clId="{21C784E9-0A66-4E91-89AB-7F275C3F8522}" dt="2023-05-17T08:10:15.511" v="7062" actId="1076"/>
          <ac:picMkLst>
            <pc:docMk/>
            <pc:sldMk cId="3223295424" sldId="282"/>
            <ac:picMk id="6148" creationId="{D0F86985-32F0-F95C-D4F0-9C8269882E47}"/>
          </ac:picMkLst>
        </pc:picChg>
        <pc:picChg chg="add del mod">
          <ac:chgData name="Francesca Savio" userId="06bfa5c4-9a72-426a-a0f7-6307137885cf" providerId="ADAL" clId="{21C784E9-0A66-4E91-89AB-7F275C3F8522}" dt="2023-05-17T08:11:27.998" v="7098" actId="478"/>
          <ac:picMkLst>
            <pc:docMk/>
            <pc:sldMk cId="3223295424" sldId="282"/>
            <ac:picMk id="6150" creationId="{4C4C6891-9464-C23B-0180-E28FB2758318}"/>
          </ac:picMkLst>
        </pc:picChg>
        <pc:picChg chg="add mod">
          <ac:chgData name="Francesca Savio" userId="06bfa5c4-9a72-426a-a0f7-6307137885cf" providerId="ADAL" clId="{21C784E9-0A66-4E91-89AB-7F275C3F8522}" dt="2023-05-17T08:11:43.782" v="7101" actId="14100"/>
          <ac:picMkLst>
            <pc:docMk/>
            <pc:sldMk cId="3223295424" sldId="282"/>
            <ac:picMk id="6152" creationId="{656AFD5F-8DB0-8FBD-CD86-79ACA7007664}"/>
          </ac:picMkLst>
        </pc:picChg>
      </pc:sldChg>
      <pc:sldChg chg="delSp modSp new mod">
        <pc:chgData name="Francesca Savio" userId="06bfa5c4-9a72-426a-a0f7-6307137885cf" providerId="ADAL" clId="{21C784E9-0A66-4E91-89AB-7F275C3F8522}" dt="2023-05-17T08:15:30.969" v="7488" actId="20577"/>
        <pc:sldMkLst>
          <pc:docMk/>
          <pc:sldMk cId="2928052389" sldId="283"/>
        </pc:sldMkLst>
        <pc:spChg chg="del">
          <ac:chgData name="Francesca Savio" userId="06bfa5c4-9a72-426a-a0f7-6307137885cf" providerId="ADAL" clId="{21C784E9-0A66-4E91-89AB-7F275C3F8522}" dt="2023-05-17T07:53:46.140" v="6204" actId="478"/>
          <ac:spMkLst>
            <pc:docMk/>
            <pc:sldMk cId="2928052389" sldId="283"/>
            <ac:spMk id="2" creationId="{2092A3E4-4088-3E61-3752-062E0D5AA67B}"/>
          </ac:spMkLst>
        </pc:spChg>
        <pc:spChg chg="mod">
          <ac:chgData name="Francesca Savio" userId="06bfa5c4-9a72-426a-a0f7-6307137885cf" providerId="ADAL" clId="{21C784E9-0A66-4E91-89AB-7F275C3F8522}" dt="2023-05-17T08:15:30.969" v="7488" actId="20577"/>
          <ac:spMkLst>
            <pc:docMk/>
            <pc:sldMk cId="2928052389" sldId="283"/>
            <ac:spMk id="3" creationId="{473494DD-0594-A816-ED82-77983D31A260}"/>
          </ac:spMkLst>
        </pc:spChg>
      </pc:sldChg>
      <pc:sldChg chg="addSp delSp modSp new mod">
        <pc:chgData name="Francesca Savio" userId="06bfa5c4-9a72-426a-a0f7-6307137885cf" providerId="ADAL" clId="{21C784E9-0A66-4E91-89AB-7F275C3F8522}" dt="2023-05-17T08:03:25.470" v="6792" actId="1076"/>
        <pc:sldMkLst>
          <pc:docMk/>
          <pc:sldMk cId="2369434520" sldId="284"/>
        </pc:sldMkLst>
        <pc:spChg chg="del">
          <ac:chgData name="Francesca Savio" userId="06bfa5c4-9a72-426a-a0f7-6307137885cf" providerId="ADAL" clId="{21C784E9-0A66-4E91-89AB-7F275C3F8522}" dt="2023-05-17T07:58:54.562" v="6543" actId="478"/>
          <ac:spMkLst>
            <pc:docMk/>
            <pc:sldMk cId="2369434520" sldId="284"/>
            <ac:spMk id="2" creationId="{D17F8777-9A43-3C96-A9C9-A0CEB4AF967A}"/>
          </ac:spMkLst>
        </pc:spChg>
        <pc:spChg chg="mod">
          <ac:chgData name="Francesca Savio" userId="06bfa5c4-9a72-426a-a0f7-6307137885cf" providerId="ADAL" clId="{21C784E9-0A66-4E91-89AB-7F275C3F8522}" dt="2023-05-17T08:03:25.470" v="6792" actId="1076"/>
          <ac:spMkLst>
            <pc:docMk/>
            <pc:sldMk cId="2369434520" sldId="284"/>
            <ac:spMk id="3" creationId="{CE7E2E97-C316-6D0B-F3E9-320D26B7BE0D}"/>
          </ac:spMkLst>
        </pc:spChg>
        <pc:spChg chg="add mod">
          <ac:chgData name="Francesca Savio" userId="06bfa5c4-9a72-426a-a0f7-6307137885cf" providerId="ADAL" clId="{21C784E9-0A66-4E91-89AB-7F275C3F8522}" dt="2023-05-17T08:02:23.720" v="6786" actId="1076"/>
          <ac:spMkLst>
            <pc:docMk/>
            <pc:sldMk cId="2369434520" sldId="284"/>
            <ac:spMk id="4" creationId="{0D98CCA4-EDEE-1170-3BEC-7C8EBFC0FCF3}"/>
          </ac:spMkLst>
        </pc:spChg>
        <pc:picChg chg="add del mod">
          <ac:chgData name="Francesca Savio" userId="06bfa5c4-9a72-426a-a0f7-6307137885cf" providerId="ADAL" clId="{21C784E9-0A66-4E91-89AB-7F275C3F8522}" dt="2023-05-17T08:01:19.083" v="6681"/>
          <ac:picMkLst>
            <pc:docMk/>
            <pc:sldMk cId="2369434520" sldId="284"/>
            <ac:picMk id="5122" creationId="{3E5A13AD-3CD5-86FE-B9C9-7DE6A8C7D998}"/>
          </ac:picMkLst>
        </pc:picChg>
        <pc:picChg chg="add mod">
          <ac:chgData name="Francesca Savio" userId="06bfa5c4-9a72-426a-a0f7-6307137885cf" providerId="ADAL" clId="{21C784E9-0A66-4E91-89AB-7F275C3F8522}" dt="2023-05-17T08:02:27.138" v="6787" actId="1076"/>
          <ac:picMkLst>
            <pc:docMk/>
            <pc:sldMk cId="2369434520" sldId="284"/>
            <ac:picMk id="5124" creationId="{D57CC6D6-A97B-CC94-8F27-F6B3D08AF3AC}"/>
          </ac:picMkLst>
        </pc:picChg>
      </pc:sldChg>
      <pc:sldChg chg="addSp delSp modSp new mod">
        <pc:chgData name="Francesca Savio" userId="06bfa5c4-9a72-426a-a0f7-6307137885cf" providerId="ADAL" clId="{21C784E9-0A66-4E91-89AB-7F275C3F8522}" dt="2023-05-17T08:31:08.634" v="8284" actId="20577"/>
        <pc:sldMkLst>
          <pc:docMk/>
          <pc:sldMk cId="1650333856" sldId="285"/>
        </pc:sldMkLst>
        <pc:spChg chg="del">
          <ac:chgData name="Francesca Savio" userId="06bfa5c4-9a72-426a-a0f7-6307137885cf" providerId="ADAL" clId="{21C784E9-0A66-4E91-89AB-7F275C3F8522}" dt="2023-05-17T08:08:14.868" v="6987" actId="478"/>
          <ac:spMkLst>
            <pc:docMk/>
            <pc:sldMk cId="1650333856" sldId="285"/>
            <ac:spMk id="2" creationId="{8FBC7631-4B40-C99E-D2F0-04C8B8E087BC}"/>
          </ac:spMkLst>
        </pc:spChg>
        <pc:spChg chg="mod">
          <ac:chgData name="Francesca Savio" userId="06bfa5c4-9a72-426a-a0f7-6307137885cf" providerId="ADAL" clId="{21C784E9-0A66-4E91-89AB-7F275C3F8522}" dt="2023-05-17T08:31:08.634" v="8284" actId="20577"/>
          <ac:spMkLst>
            <pc:docMk/>
            <pc:sldMk cId="1650333856" sldId="285"/>
            <ac:spMk id="3" creationId="{9C1AF5A4-9B08-765E-B6E4-4FA2DEB97AAD}"/>
          </ac:spMkLst>
        </pc:spChg>
        <pc:spChg chg="add mod">
          <ac:chgData name="Francesca Savio" userId="06bfa5c4-9a72-426a-a0f7-6307137885cf" providerId="ADAL" clId="{21C784E9-0A66-4E91-89AB-7F275C3F8522}" dt="2023-05-17T08:20:17.580" v="7825" actId="20577"/>
          <ac:spMkLst>
            <pc:docMk/>
            <pc:sldMk cId="1650333856" sldId="285"/>
            <ac:spMk id="4" creationId="{9FEDDDF4-C410-77AD-D105-7B4B6FBEBB3A}"/>
          </ac:spMkLst>
        </pc:spChg>
      </pc:sldChg>
      <pc:sldChg chg="addSp delSp modSp new mod">
        <pc:chgData name="Francesca Savio" userId="06bfa5c4-9a72-426a-a0f7-6307137885cf" providerId="ADAL" clId="{21C784E9-0A66-4E91-89AB-7F275C3F8522}" dt="2023-05-17T08:36:43.241" v="8590" actId="1076"/>
        <pc:sldMkLst>
          <pc:docMk/>
          <pc:sldMk cId="994217213" sldId="286"/>
        </pc:sldMkLst>
        <pc:spChg chg="del">
          <ac:chgData name="Francesca Savio" userId="06bfa5c4-9a72-426a-a0f7-6307137885cf" providerId="ADAL" clId="{21C784E9-0A66-4E91-89AB-7F275C3F8522}" dt="2023-05-17T08:16:30.970" v="7490" actId="478"/>
          <ac:spMkLst>
            <pc:docMk/>
            <pc:sldMk cId="994217213" sldId="286"/>
            <ac:spMk id="2" creationId="{0F214B93-6814-2892-231A-3D3DBDEFC3C7}"/>
          </ac:spMkLst>
        </pc:spChg>
        <pc:spChg chg="mod">
          <ac:chgData name="Francesca Savio" userId="06bfa5c4-9a72-426a-a0f7-6307137885cf" providerId="ADAL" clId="{21C784E9-0A66-4E91-89AB-7F275C3F8522}" dt="2023-05-17T08:36:39.499" v="8589" actId="20577"/>
          <ac:spMkLst>
            <pc:docMk/>
            <pc:sldMk cId="994217213" sldId="286"/>
            <ac:spMk id="3" creationId="{73BD3233-E1E9-7D3B-7652-75F188E9A5CD}"/>
          </ac:spMkLst>
        </pc:spChg>
        <pc:cxnChg chg="add mod">
          <ac:chgData name="Francesca Savio" userId="06bfa5c4-9a72-426a-a0f7-6307137885cf" providerId="ADAL" clId="{21C784E9-0A66-4E91-89AB-7F275C3F8522}" dt="2023-05-17T08:36:43.241" v="8590" actId="1076"/>
          <ac:cxnSpMkLst>
            <pc:docMk/>
            <pc:sldMk cId="994217213" sldId="286"/>
            <ac:cxnSpMk id="5" creationId="{C0F62C73-D312-3403-8A8A-71C0A6A81332}"/>
          </ac:cxnSpMkLst>
        </pc:cxnChg>
      </pc:sldChg>
      <pc:sldChg chg="addSp delSp modSp new mod">
        <pc:chgData name="Francesca Savio" userId="06bfa5c4-9a72-426a-a0f7-6307137885cf" providerId="ADAL" clId="{21C784E9-0A66-4E91-89AB-7F275C3F8522}" dt="2023-05-17T08:29:45.980" v="8264" actId="20577"/>
        <pc:sldMkLst>
          <pc:docMk/>
          <pc:sldMk cId="4228033182" sldId="287"/>
        </pc:sldMkLst>
        <pc:spChg chg="del">
          <ac:chgData name="Francesca Savio" userId="06bfa5c4-9a72-426a-a0f7-6307137885cf" providerId="ADAL" clId="{21C784E9-0A66-4E91-89AB-7F275C3F8522}" dt="2023-05-17T08:28:54.776" v="8218" actId="478"/>
          <ac:spMkLst>
            <pc:docMk/>
            <pc:sldMk cId="4228033182" sldId="287"/>
            <ac:spMk id="2" creationId="{554D1AF1-FCAB-742A-6E2C-51F0905606F7}"/>
          </ac:spMkLst>
        </pc:spChg>
        <pc:spChg chg="del">
          <ac:chgData name="Francesca Savio" userId="06bfa5c4-9a72-426a-a0f7-6307137885cf" providerId="ADAL" clId="{21C784E9-0A66-4E91-89AB-7F275C3F8522}" dt="2023-05-17T08:28:59.578" v="8220" actId="478"/>
          <ac:spMkLst>
            <pc:docMk/>
            <pc:sldMk cId="4228033182" sldId="287"/>
            <ac:spMk id="3" creationId="{ADB344CB-56AF-F5B0-2AAF-4AD141D48E1C}"/>
          </ac:spMkLst>
        </pc:spChg>
        <pc:spChg chg="add mod">
          <ac:chgData name="Francesca Savio" userId="06bfa5c4-9a72-426a-a0f7-6307137885cf" providerId="ADAL" clId="{21C784E9-0A66-4E91-89AB-7F275C3F8522}" dt="2023-05-17T08:29:45.980" v="8264" actId="20577"/>
          <ac:spMkLst>
            <pc:docMk/>
            <pc:sldMk cId="4228033182" sldId="287"/>
            <ac:spMk id="4" creationId="{74D57B18-DAFF-0949-19BA-5E2901A3DBFD}"/>
          </ac:spMkLst>
        </pc:spChg>
        <pc:picChg chg="add del mod">
          <ac:chgData name="Francesca Savio" userId="06bfa5c4-9a72-426a-a0f7-6307137885cf" providerId="ADAL" clId="{21C784E9-0A66-4E91-89AB-7F275C3F8522}" dt="2023-05-17T08:29:15.970" v="8223" actId="478"/>
          <ac:picMkLst>
            <pc:docMk/>
            <pc:sldMk cId="4228033182" sldId="287"/>
            <ac:picMk id="7170" creationId="{0B5B4BA1-170B-C976-8DFB-206E878147D0}"/>
          </ac:picMkLst>
        </pc:picChg>
        <pc:picChg chg="add mod">
          <ac:chgData name="Francesca Savio" userId="06bfa5c4-9a72-426a-a0f7-6307137885cf" providerId="ADAL" clId="{21C784E9-0A66-4E91-89AB-7F275C3F8522}" dt="2023-05-17T08:29:27.785" v="8226" actId="1076"/>
          <ac:picMkLst>
            <pc:docMk/>
            <pc:sldMk cId="4228033182" sldId="287"/>
            <ac:picMk id="7172" creationId="{12BAE68D-4A5E-BE0A-2874-A65ACC89735E}"/>
          </ac:picMkLst>
        </pc:picChg>
      </pc:sldChg>
      <pc:sldChg chg="modSp new mod">
        <pc:chgData name="Francesca Savio" userId="06bfa5c4-9a72-426a-a0f7-6307137885cf" providerId="ADAL" clId="{21C784E9-0A66-4E91-89AB-7F275C3F8522}" dt="2023-05-22T12:16:57.057" v="9125" actId="20577"/>
        <pc:sldMkLst>
          <pc:docMk/>
          <pc:sldMk cId="2244465170" sldId="288"/>
        </pc:sldMkLst>
        <pc:spChg chg="mod">
          <ac:chgData name="Francesca Savio" userId="06bfa5c4-9a72-426a-a0f7-6307137885cf" providerId="ADAL" clId="{21C784E9-0A66-4E91-89AB-7F275C3F8522}" dt="2023-05-22T11:26:04.856" v="8611" actId="113"/>
          <ac:spMkLst>
            <pc:docMk/>
            <pc:sldMk cId="2244465170" sldId="288"/>
            <ac:spMk id="2" creationId="{E77B6CF4-24F0-78CA-CFA3-5A010C3137CA}"/>
          </ac:spMkLst>
        </pc:spChg>
        <pc:spChg chg="mod">
          <ac:chgData name="Francesca Savio" userId="06bfa5c4-9a72-426a-a0f7-6307137885cf" providerId="ADAL" clId="{21C784E9-0A66-4E91-89AB-7F275C3F8522}" dt="2023-05-22T12:16:57.057" v="9125" actId="20577"/>
          <ac:spMkLst>
            <pc:docMk/>
            <pc:sldMk cId="2244465170" sldId="288"/>
            <ac:spMk id="3" creationId="{279C72F1-1D44-0F24-AB7E-6192D1BA8FB3}"/>
          </ac:spMkLst>
        </pc:spChg>
      </pc:sldChg>
      <pc:sldChg chg="addSp delSp modSp new mod">
        <pc:chgData name="Francesca Savio" userId="06bfa5c4-9a72-426a-a0f7-6307137885cf" providerId="ADAL" clId="{21C784E9-0A66-4E91-89AB-7F275C3F8522}" dt="2023-05-22T11:38:39.072" v="8931" actId="1076"/>
        <pc:sldMkLst>
          <pc:docMk/>
          <pc:sldMk cId="2549329567" sldId="289"/>
        </pc:sldMkLst>
        <pc:spChg chg="del">
          <ac:chgData name="Francesca Savio" userId="06bfa5c4-9a72-426a-a0f7-6307137885cf" providerId="ADAL" clId="{21C784E9-0A66-4E91-89AB-7F275C3F8522}" dt="2023-05-22T11:31:21.131" v="8782" actId="478"/>
          <ac:spMkLst>
            <pc:docMk/>
            <pc:sldMk cId="2549329567" sldId="289"/>
            <ac:spMk id="2" creationId="{381E32ED-A24C-4656-6E23-75AFAD19AD03}"/>
          </ac:spMkLst>
        </pc:spChg>
        <pc:spChg chg="del">
          <ac:chgData name="Francesca Savio" userId="06bfa5c4-9a72-426a-a0f7-6307137885cf" providerId="ADAL" clId="{21C784E9-0A66-4E91-89AB-7F275C3F8522}" dt="2023-05-22T11:31:29.002" v="8787" actId="478"/>
          <ac:spMkLst>
            <pc:docMk/>
            <pc:sldMk cId="2549329567" sldId="289"/>
            <ac:spMk id="3" creationId="{EC0A4532-FC21-AD50-BA90-BBC237682A0D}"/>
          </ac:spMkLst>
        </pc:spChg>
        <pc:spChg chg="add mod">
          <ac:chgData name="Francesca Savio" userId="06bfa5c4-9a72-426a-a0f7-6307137885cf" providerId="ADAL" clId="{21C784E9-0A66-4E91-89AB-7F275C3F8522}" dt="2023-05-22T11:38:37.032" v="8930" actId="1076"/>
          <ac:spMkLst>
            <pc:docMk/>
            <pc:sldMk cId="2549329567" sldId="289"/>
            <ac:spMk id="4" creationId="{314C1CD0-6AFD-6BB2-9827-D639CEA47EC2}"/>
          </ac:spMkLst>
        </pc:spChg>
        <pc:spChg chg="add mod">
          <ac:chgData name="Francesca Savio" userId="06bfa5c4-9a72-426a-a0f7-6307137885cf" providerId="ADAL" clId="{21C784E9-0A66-4E91-89AB-7F275C3F8522}" dt="2023-05-22T11:38:39.072" v="8931" actId="1076"/>
          <ac:spMkLst>
            <pc:docMk/>
            <pc:sldMk cId="2549329567" sldId="289"/>
            <ac:spMk id="5" creationId="{8B8556CB-9BDA-59BF-1E7C-6B0C5636D478}"/>
          </ac:spMkLst>
        </pc:spChg>
        <pc:picChg chg="add mod">
          <ac:chgData name="Francesca Savio" userId="06bfa5c4-9a72-426a-a0f7-6307137885cf" providerId="ADAL" clId="{21C784E9-0A66-4E91-89AB-7F275C3F8522}" dt="2023-05-22T11:38:28.642" v="8927" actId="1076"/>
          <ac:picMkLst>
            <pc:docMk/>
            <pc:sldMk cId="2549329567" sldId="289"/>
            <ac:picMk id="1026" creationId="{602FA616-AB9A-25B0-DF41-162558EF8A79}"/>
          </ac:picMkLst>
        </pc:picChg>
        <pc:picChg chg="add mod">
          <ac:chgData name="Francesca Savio" userId="06bfa5c4-9a72-426a-a0f7-6307137885cf" providerId="ADAL" clId="{21C784E9-0A66-4E91-89AB-7F275C3F8522}" dt="2023-05-22T11:38:30.667" v="8928" actId="1076"/>
          <ac:picMkLst>
            <pc:docMk/>
            <pc:sldMk cId="2549329567" sldId="289"/>
            <ac:picMk id="1028" creationId="{D01F0C0C-FB3C-35EE-3AAE-A4B456A3E7A5}"/>
          </ac:picMkLst>
        </pc:picChg>
      </pc:sldChg>
      <pc:sldChg chg="addSp delSp modSp new mod">
        <pc:chgData name="Francesca Savio" userId="06bfa5c4-9a72-426a-a0f7-6307137885cf" providerId="ADAL" clId="{21C784E9-0A66-4E91-89AB-7F275C3F8522}" dt="2023-05-22T11:38:52.697" v="8956" actId="20577"/>
        <pc:sldMkLst>
          <pc:docMk/>
          <pc:sldMk cId="1389847679" sldId="290"/>
        </pc:sldMkLst>
        <pc:spChg chg="del">
          <ac:chgData name="Francesca Savio" userId="06bfa5c4-9a72-426a-a0f7-6307137885cf" providerId="ADAL" clId="{21C784E9-0A66-4E91-89AB-7F275C3F8522}" dt="2023-05-22T11:35:07.407" v="8889" actId="478"/>
          <ac:spMkLst>
            <pc:docMk/>
            <pc:sldMk cId="1389847679" sldId="290"/>
            <ac:spMk id="2" creationId="{3038069E-9BF4-A75E-63BB-E93E9FCC7FAA}"/>
          </ac:spMkLst>
        </pc:spChg>
        <pc:spChg chg="del">
          <ac:chgData name="Francesca Savio" userId="06bfa5c4-9a72-426a-a0f7-6307137885cf" providerId="ADAL" clId="{21C784E9-0A66-4E91-89AB-7F275C3F8522}" dt="2023-05-22T11:35:09.727" v="8890" actId="478"/>
          <ac:spMkLst>
            <pc:docMk/>
            <pc:sldMk cId="1389847679" sldId="290"/>
            <ac:spMk id="3" creationId="{79064973-5B86-362C-0EFC-C2BB88B65825}"/>
          </ac:spMkLst>
        </pc:spChg>
        <pc:spChg chg="add mod">
          <ac:chgData name="Francesca Savio" userId="06bfa5c4-9a72-426a-a0f7-6307137885cf" providerId="ADAL" clId="{21C784E9-0A66-4E91-89AB-7F275C3F8522}" dt="2023-05-22T11:38:11.848" v="8921" actId="1076"/>
          <ac:spMkLst>
            <pc:docMk/>
            <pc:sldMk cId="1389847679" sldId="290"/>
            <ac:spMk id="4" creationId="{73747846-FA0F-6223-A249-FBBEE2F27E6F}"/>
          </ac:spMkLst>
        </pc:spChg>
        <pc:spChg chg="add mod">
          <ac:chgData name="Francesca Savio" userId="06bfa5c4-9a72-426a-a0f7-6307137885cf" providerId="ADAL" clId="{21C784E9-0A66-4E91-89AB-7F275C3F8522}" dt="2023-05-22T11:38:52.697" v="8956" actId="20577"/>
          <ac:spMkLst>
            <pc:docMk/>
            <pc:sldMk cId="1389847679" sldId="290"/>
            <ac:spMk id="5" creationId="{B8F1D1B3-5A0D-7A62-08D7-DB009B06A210}"/>
          </ac:spMkLst>
        </pc:spChg>
        <pc:picChg chg="add mod">
          <ac:chgData name="Francesca Savio" userId="06bfa5c4-9a72-426a-a0f7-6307137885cf" providerId="ADAL" clId="{21C784E9-0A66-4E91-89AB-7F275C3F8522}" dt="2023-05-22T11:35:11.600" v="8891" actId="1076"/>
          <ac:picMkLst>
            <pc:docMk/>
            <pc:sldMk cId="1389847679" sldId="290"/>
            <ac:picMk id="2050" creationId="{7FCC1D74-F3E2-29D5-B369-957E55740FF7}"/>
          </ac:picMkLst>
        </pc:picChg>
        <pc:picChg chg="add mod">
          <ac:chgData name="Francesca Savio" userId="06bfa5c4-9a72-426a-a0f7-6307137885cf" providerId="ADAL" clId="{21C784E9-0A66-4E91-89AB-7F275C3F8522}" dt="2023-05-22T11:38:09.729" v="8920" actId="1076"/>
          <ac:picMkLst>
            <pc:docMk/>
            <pc:sldMk cId="1389847679" sldId="290"/>
            <ac:picMk id="2052" creationId="{772468AE-A509-D2D8-AA1A-911BB53D15CD}"/>
          </ac:picMkLst>
        </pc:picChg>
      </pc:sldChg>
      <pc:sldChg chg="addSp delSp modSp new mod">
        <pc:chgData name="Francesca Savio" userId="06bfa5c4-9a72-426a-a0f7-6307137885cf" providerId="ADAL" clId="{21C784E9-0A66-4E91-89AB-7F275C3F8522}" dt="2023-05-23T15:06:58.607" v="13204" actId="113"/>
        <pc:sldMkLst>
          <pc:docMk/>
          <pc:sldMk cId="2711521892" sldId="291"/>
        </pc:sldMkLst>
        <pc:spChg chg="mod">
          <ac:chgData name="Francesca Savio" userId="06bfa5c4-9a72-426a-a0f7-6307137885cf" providerId="ADAL" clId="{21C784E9-0A66-4E91-89AB-7F275C3F8522}" dt="2023-05-22T12:12:08.682" v="8978" actId="20577"/>
          <ac:spMkLst>
            <pc:docMk/>
            <pc:sldMk cId="2711521892" sldId="291"/>
            <ac:spMk id="2" creationId="{5D763B56-A9A4-F214-7BC8-0E168F391FF4}"/>
          </ac:spMkLst>
        </pc:spChg>
        <pc:spChg chg="mod">
          <ac:chgData name="Francesca Savio" userId="06bfa5c4-9a72-426a-a0f7-6307137885cf" providerId="ADAL" clId="{21C784E9-0A66-4E91-89AB-7F275C3F8522}" dt="2023-05-23T15:06:58.607" v="13204" actId="113"/>
          <ac:spMkLst>
            <pc:docMk/>
            <pc:sldMk cId="2711521892" sldId="291"/>
            <ac:spMk id="3" creationId="{69915153-35F3-F5D5-FC9B-078191A0C3D5}"/>
          </ac:spMkLst>
        </pc:spChg>
        <pc:picChg chg="add del mod">
          <ac:chgData name="Francesca Savio" userId="06bfa5c4-9a72-426a-a0f7-6307137885cf" providerId="ADAL" clId="{21C784E9-0A66-4E91-89AB-7F275C3F8522}" dt="2023-05-22T12:16:10.191" v="9118" actId="21"/>
          <ac:picMkLst>
            <pc:docMk/>
            <pc:sldMk cId="2711521892" sldId="291"/>
            <ac:picMk id="3074" creationId="{0B88C59E-7AD7-7755-1856-72B50922F2F2}"/>
          </ac:picMkLst>
        </pc:picChg>
        <pc:cxnChg chg="add mod">
          <ac:chgData name="Francesca Savio" userId="06bfa5c4-9a72-426a-a0f7-6307137885cf" providerId="ADAL" clId="{21C784E9-0A66-4E91-89AB-7F275C3F8522}" dt="2023-05-22T12:15:52.243" v="9113" actId="1582"/>
          <ac:cxnSpMkLst>
            <pc:docMk/>
            <pc:sldMk cId="2711521892" sldId="291"/>
            <ac:cxnSpMk id="5" creationId="{85D1D11A-B992-4958-FBE0-EAFD766A7553}"/>
          </ac:cxnSpMkLst>
        </pc:cxnChg>
      </pc:sldChg>
      <pc:sldChg chg="addSp delSp modSp new mod setBg">
        <pc:chgData name="Francesca Savio" userId="06bfa5c4-9a72-426a-a0f7-6307137885cf" providerId="ADAL" clId="{21C784E9-0A66-4E91-89AB-7F275C3F8522}" dt="2023-05-22T12:16:25.978" v="9124" actId="26606"/>
        <pc:sldMkLst>
          <pc:docMk/>
          <pc:sldMk cId="604839717" sldId="292"/>
        </pc:sldMkLst>
        <pc:spChg chg="del">
          <ac:chgData name="Francesca Savio" userId="06bfa5c4-9a72-426a-a0f7-6307137885cf" providerId="ADAL" clId="{21C784E9-0A66-4E91-89AB-7F275C3F8522}" dt="2023-05-22T12:16:17.653" v="9120" actId="478"/>
          <ac:spMkLst>
            <pc:docMk/>
            <pc:sldMk cId="604839717" sldId="292"/>
            <ac:spMk id="2" creationId="{DE3B360D-06B2-AFE2-D8F6-8F1D92C7F362}"/>
          </ac:spMkLst>
        </pc:spChg>
        <pc:spChg chg="del">
          <ac:chgData name="Francesca Savio" userId="06bfa5c4-9a72-426a-a0f7-6307137885cf" providerId="ADAL" clId="{21C784E9-0A66-4E91-89AB-7F275C3F8522}" dt="2023-05-22T12:16:19.557" v="9121" actId="478"/>
          <ac:spMkLst>
            <pc:docMk/>
            <pc:sldMk cId="604839717" sldId="292"/>
            <ac:spMk id="3" creationId="{7E605957-2849-C14F-7141-2C8A36849468}"/>
          </ac:spMkLst>
        </pc:spChg>
        <pc:spChg chg="add">
          <ac:chgData name="Francesca Savio" userId="06bfa5c4-9a72-426a-a0f7-6307137885cf" providerId="ADAL" clId="{21C784E9-0A66-4E91-89AB-7F275C3F8522}" dt="2023-05-22T12:16:25.978" v="9124" actId="26606"/>
          <ac:spMkLst>
            <pc:docMk/>
            <pc:sldMk cId="604839717" sldId="292"/>
            <ac:spMk id="9" creationId="{C5F79084-E805-48DA-8EAC-CD5FD493EEAD}"/>
          </ac:spMkLst>
        </pc:spChg>
        <pc:picChg chg="add mod">
          <ac:chgData name="Francesca Savio" userId="06bfa5c4-9a72-426a-a0f7-6307137885cf" providerId="ADAL" clId="{21C784E9-0A66-4E91-89AB-7F275C3F8522}" dt="2023-05-22T12:16:25.978" v="9124" actId="26606"/>
          <ac:picMkLst>
            <pc:docMk/>
            <pc:sldMk cId="604839717" sldId="292"/>
            <ac:picMk id="4" creationId="{D276D180-2B9F-CA4F-A071-FF915BF5D455}"/>
          </ac:picMkLst>
        </pc:picChg>
      </pc:sldChg>
      <pc:sldChg chg="addSp delSp modSp new mod setBg addAnim delAnim">
        <pc:chgData name="Francesca Savio" userId="06bfa5c4-9a72-426a-a0f7-6307137885cf" providerId="ADAL" clId="{21C784E9-0A66-4E91-89AB-7F275C3F8522}" dt="2023-05-22T12:25:13.700" v="9669" actId="113"/>
        <pc:sldMkLst>
          <pc:docMk/>
          <pc:sldMk cId="3991768415" sldId="293"/>
        </pc:sldMkLst>
        <pc:spChg chg="mod">
          <ac:chgData name="Francesca Savio" userId="06bfa5c4-9a72-426a-a0f7-6307137885cf" providerId="ADAL" clId="{21C784E9-0A66-4E91-89AB-7F275C3F8522}" dt="2023-05-22T12:24:32.003" v="9624" actId="20577"/>
          <ac:spMkLst>
            <pc:docMk/>
            <pc:sldMk cId="3991768415" sldId="293"/>
            <ac:spMk id="2" creationId="{1D7E5953-B3AD-0CBC-8D6B-E9E480224F71}"/>
          </ac:spMkLst>
        </pc:spChg>
        <pc:spChg chg="mod">
          <ac:chgData name="Francesca Savio" userId="06bfa5c4-9a72-426a-a0f7-6307137885cf" providerId="ADAL" clId="{21C784E9-0A66-4E91-89AB-7F275C3F8522}" dt="2023-05-22T12:25:13.700" v="9669" actId="113"/>
          <ac:spMkLst>
            <pc:docMk/>
            <pc:sldMk cId="3991768415" sldId="293"/>
            <ac:spMk id="3" creationId="{DBE49D4B-9429-DDE5-F724-182465AF56ED}"/>
          </ac:spMkLst>
        </pc:spChg>
        <pc:spChg chg="add del">
          <ac:chgData name="Francesca Savio" userId="06bfa5c4-9a72-426a-a0f7-6307137885cf" providerId="ADAL" clId="{21C784E9-0A66-4E91-89AB-7F275C3F8522}" dt="2023-05-22T12:21:10.673" v="9374" actId="26606"/>
          <ac:spMkLst>
            <pc:docMk/>
            <pc:sldMk cId="3991768415" sldId="293"/>
            <ac:spMk id="4107" creationId="{7C04FA5E-9397-403D-8733-45505DDB1488}"/>
          </ac:spMkLst>
        </pc:spChg>
        <pc:spChg chg="add del">
          <ac:chgData name="Francesca Savio" userId="06bfa5c4-9a72-426a-a0f7-6307137885cf" providerId="ADAL" clId="{21C784E9-0A66-4E91-89AB-7F275C3F8522}" dt="2023-05-22T12:21:10.673" v="9374" actId="26606"/>
          <ac:spMkLst>
            <pc:docMk/>
            <pc:sldMk cId="3991768415" sldId="293"/>
            <ac:spMk id="4109" creationId="{09E1F823-C239-4ACC-923A-5C958E00E207}"/>
          </ac:spMkLst>
        </pc:spChg>
        <pc:spChg chg="add del">
          <ac:chgData name="Francesca Savio" userId="06bfa5c4-9a72-426a-a0f7-6307137885cf" providerId="ADAL" clId="{21C784E9-0A66-4E91-89AB-7F275C3F8522}" dt="2023-05-22T12:21:10.673" v="9374" actId="26606"/>
          <ac:spMkLst>
            <pc:docMk/>
            <pc:sldMk cId="3991768415" sldId="293"/>
            <ac:spMk id="4111" creationId="{0817DDF7-06E9-4C7C-84DF-2240A653602C}"/>
          </ac:spMkLst>
        </pc:spChg>
        <pc:spChg chg="add del">
          <ac:chgData name="Francesca Savio" userId="06bfa5c4-9a72-426a-a0f7-6307137885cf" providerId="ADAL" clId="{21C784E9-0A66-4E91-89AB-7F275C3F8522}" dt="2023-05-22T12:20:49.704" v="9367" actId="26606"/>
          <ac:spMkLst>
            <pc:docMk/>
            <pc:sldMk cId="3991768415" sldId="293"/>
            <ac:spMk id="4120" creationId="{7C04FA5E-9397-403D-8733-45505DDB1488}"/>
          </ac:spMkLst>
        </pc:spChg>
        <pc:spChg chg="add del">
          <ac:chgData name="Francesca Savio" userId="06bfa5c4-9a72-426a-a0f7-6307137885cf" providerId="ADAL" clId="{21C784E9-0A66-4E91-89AB-7F275C3F8522}" dt="2023-05-22T12:20:49.704" v="9367" actId="26606"/>
          <ac:spMkLst>
            <pc:docMk/>
            <pc:sldMk cId="3991768415" sldId="293"/>
            <ac:spMk id="4122" creationId="{09E1F823-C239-4ACC-923A-5C958E00E207}"/>
          </ac:spMkLst>
        </pc:spChg>
        <pc:spChg chg="add del">
          <ac:chgData name="Francesca Savio" userId="06bfa5c4-9a72-426a-a0f7-6307137885cf" providerId="ADAL" clId="{21C784E9-0A66-4E91-89AB-7F275C3F8522}" dt="2023-05-22T12:20:49.704" v="9367" actId="26606"/>
          <ac:spMkLst>
            <pc:docMk/>
            <pc:sldMk cId="3991768415" sldId="293"/>
            <ac:spMk id="4124" creationId="{0817DDF7-06E9-4C7C-84DF-2240A653602C}"/>
          </ac:spMkLst>
        </pc:spChg>
        <pc:grpChg chg="add del">
          <ac:chgData name="Francesca Savio" userId="06bfa5c4-9a72-426a-a0f7-6307137885cf" providerId="ADAL" clId="{21C784E9-0A66-4E91-89AB-7F275C3F8522}" dt="2023-05-22T12:21:10.673" v="9374" actId="26606"/>
          <ac:grpSpMkLst>
            <pc:docMk/>
            <pc:sldMk cId="3991768415" sldId="293"/>
            <ac:grpSpMk id="4103" creationId="{9D9D6BF1-DFF2-4526-9D13-BF339D8C4163}"/>
          </ac:grpSpMkLst>
        </pc:grpChg>
        <pc:grpChg chg="add del">
          <ac:chgData name="Francesca Savio" userId="06bfa5c4-9a72-426a-a0f7-6307137885cf" providerId="ADAL" clId="{21C784E9-0A66-4E91-89AB-7F275C3F8522}" dt="2023-05-22T12:20:49.704" v="9367" actId="26606"/>
          <ac:grpSpMkLst>
            <pc:docMk/>
            <pc:sldMk cId="3991768415" sldId="293"/>
            <ac:grpSpMk id="4116" creationId="{9D9D6BF1-DFF2-4526-9D13-BF339D8C4163}"/>
          </ac:grpSpMkLst>
        </pc:grpChg>
        <pc:picChg chg="add mod">
          <ac:chgData name="Francesca Savio" userId="06bfa5c4-9a72-426a-a0f7-6307137885cf" providerId="ADAL" clId="{21C784E9-0A66-4E91-89AB-7F275C3F8522}" dt="2023-05-22T12:21:19.368" v="9377" actId="1076"/>
          <ac:picMkLst>
            <pc:docMk/>
            <pc:sldMk cId="3991768415" sldId="293"/>
            <ac:picMk id="4098" creationId="{538239EB-E845-B324-B935-AAD340EE01C5}"/>
          </ac:picMkLst>
        </pc:picChg>
      </pc:sldChg>
      <pc:sldChg chg="addSp modSp new mod setBg">
        <pc:chgData name="Francesca Savio" userId="06bfa5c4-9a72-426a-a0f7-6307137885cf" providerId="ADAL" clId="{21C784E9-0A66-4E91-89AB-7F275C3F8522}" dt="2023-05-23T14:19:24.776" v="10627" actId="20577"/>
        <pc:sldMkLst>
          <pc:docMk/>
          <pc:sldMk cId="249333840" sldId="294"/>
        </pc:sldMkLst>
        <pc:spChg chg="mod">
          <ac:chgData name="Francesca Savio" userId="06bfa5c4-9a72-426a-a0f7-6307137885cf" providerId="ADAL" clId="{21C784E9-0A66-4E91-89AB-7F275C3F8522}" dt="2023-05-22T12:42:40.641" v="10599" actId="1076"/>
          <ac:spMkLst>
            <pc:docMk/>
            <pc:sldMk cId="249333840" sldId="294"/>
            <ac:spMk id="2" creationId="{07DE4D16-6A74-B223-EF79-2BBF3BCCB13D}"/>
          </ac:spMkLst>
        </pc:spChg>
        <pc:spChg chg="mod">
          <ac:chgData name="Francesca Savio" userId="06bfa5c4-9a72-426a-a0f7-6307137885cf" providerId="ADAL" clId="{21C784E9-0A66-4E91-89AB-7F275C3F8522}" dt="2023-05-23T14:19:24.776" v="10627" actId="20577"/>
          <ac:spMkLst>
            <pc:docMk/>
            <pc:sldMk cId="249333840" sldId="294"/>
            <ac:spMk id="3" creationId="{EC37725E-1AB8-6F49-E7FF-93CB25ADDAA0}"/>
          </ac:spMkLst>
        </pc:spChg>
        <pc:spChg chg="add">
          <ac:chgData name="Francesca Savio" userId="06bfa5c4-9a72-426a-a0f7-6307137885cf" providerId="ADAL" clId="{21C784E9-0A66-4E91-89AB-7F275C3F8522}" dt="2023-05-22T12:38:29.565" v="10194" actId="26606"/>
          <ac:spMkLst>
            <pc:docMk/>
            <pc:sldMk cId="249333840" sldId="294"/>
            <ac:spMk id="6151" creationId="{961D8973-EAA9-459A-AF59-BBB4233D6C78}"/>
          </ac:spMkLst>
        </pc:spChg>
        <pc:spChg chg="add">
          <ac:chgData name="Francesca Savio" userId="06bfa5c4-9a72-426a-a0f7-6307137885cf" providerId="ADAL" clId="{21C784E9-0A66-4E91-89AB-7F275C3F8522}" dt="2023-05-22T12:38:29.565" v="10194" actId="26606"/>
          <ac:spMkLst>
            <pc:docMk/>
            <pc:sldMk cId="249333840" sldId="294"/>
            <ac:spMk id="6153" creationId="{FBEA8A33-C0D0-416D-8359-724B8828C7C3}"/>
          </ac:spMkLst>
        </pc:spChg>
        <pc:picChg chg="add mod">
          <ac:chgData name="Francesca Savio" userId="06bfa5c4-9a72-426a-a0f7-6307137885cf" providerId="ADAL" clId="{21C784E9-0A66-4E91-89AB-7F275C3F8522}" dt="2023-05-22T12:38:29.565" v="10194" actId="26606"/>
          <ac:picMkLst>
            <pc:docMk/>
            <pc:sldMk cId="249333840" sldId="294"/>
            <ac:picMk id="6146" creationId="{F99A2D17-4CF5-6380-AE46-3226089B0AB8}"/>
          </ac:picMkLst>
        </pc:picChg>
      </pc:sldChg>
      <pc:sldChg chg="addSp delSp modSp new mod">
        <pc:chgData name="Francesca Savio" userId="06bfa5c4-9a72-426a-a0f7-6307137885cf" providerId="ADAL" clId="{21C784E9-0A66-4E91-89AB-7F275C3F8522}" dt="2023-05-22T12:29:11.940" v="10005" actId="20577"/>
        <pc:sldMkLst>
          <pc:docMk/>
          <pc:sldMk cId="962515337" sldId="295"/>
        </pc:sldMkLst>
        <pc:spChg chg="del">
          <ac:chgData name="Francesca Savio" userId="06bfa5c4-9a72-426a-a0f7-6307137885cf" providerId="ADAL" clId="{21C784E9-0A66-4E91-89AB-7F275C3F8522}" dt="2023-05-22T12:25:44.023" v="9672" actId="478"/>
          <ac:spMkLst>
            <pc:docMk/>
            <pc:sldMk cId="962515337" sldId="295"/>
            <ac:spMk id="2" creationId="{C1CEE45D-D69C-0139-2088-E80B56ABACB3}"/>
          </ac:spMkLst>
        </pc:spChg>
        <pc:spChg chg="mod">
          <ac:chgData name="Francesca Savio" userId="06bfa5c4-9a72-426a-a0f7-6307137885cf" providerId="ADAL" clId="{21C784E9-0A66-4E91-89AB-7F275C3F8522}" dt="2023-05-22T12:29:11.940" v="10005" actId="20577"/>
          <ac:spMkLst>
            <pc:docMk/>
            <pc:sldMk cId="962515337" sldId="295"/>
            <ac:spMk id="3" creationId="{EDDCE063-7696-9246-59D8-29FF94C15113}"/>
          </ac:spMkLst>
        </pc:spChg>
        <pc:spChg chg="add mod">
          <ac:chgData name="Francesca Savio" userId="06bfa5c4-9a72-426a-a0f7-6307137885cf" providerId="ADAL" clId="{21C784E9-0A66-4E91-89AB-7F275C3F8522}" dt="2023-05-22T12:28:48.910" v="9993" actId="27636"/>
          <ac:spMkLst>
            <pc:docMk/>
            <pc:sldMk cId="962515337" sldId="295"/>
            <ac:spMk id="4" creationId="{9F92AA96-A63D-B381-A403-A56F8A8AB2C8}"/>
          </ac:spMkLst>
        </pc:spChg>
      </pc:sldChg>
      <pc:sldChg chg="addSp delSp modSp new mod">
        <pc:chgData name="Francesca Savio" userId="06bfa5c4-9a72-426a-a0f7-6307137885cf" providerId="ADAL" clId="{21C784E9-0A66-4E91-89AB-7F275C3F8522}" dt="2023-05-23T14:32:19.072" v="11296" actId="122"/>
        <pc:sldMkLst>
          <pc:docMk/>
          <pc:sldMk cId="919287736" sldId="296"/>
        </pc:sldMkLst>
        <pc:spChg chg="del mod">
          <ac:chgData name="Francesca Savio" userId="06bfa5c4-9a72-426a-a0f7-6307137885cf" providerId="ADAL" clId="{21C784E9-0A66-4E91-89AB-7F275C3F8522}" dt="2023-05-23T14:21:29.182" v="10633" actId="478"/>
          <ac:spMkLst>
            <pc:docMk/>
            <pc:sldMk cId="919287736" sldId="296"/>
            <ac:spMk id="2" creationId="{0999393F-E4BA-F2DF-CB14-252578848A0D}"/>
          </ac:spMkLst>
        </pc:spChg>
        <pc:spChg chg="mod">
          <ac:chgData name="Francesca Savio" userId="06bfa5c4-9a72-426a-a0f7-6307137885cf" providerId="ADAL" clId="{21C784E9-0A66-4E91-89AB-7F275C3F8522}" dt="2023-05-23T14:32:19.072" v="11296" actId="122"/>
          <ac:spMkLst>
            <pc:docMk/>
            <pc:sldMk cId="919287736" sldId="296"/>
            <ac:spMk id="3" creationId="{322B8A61-3683-874C-CFBB-C24E69E6F268}"/>
          </ac:spMkLst>
        </pc:spChg>
        <pc:cxnChg chg="add mod">
          <ac:chgData name="Francesca Savio" userId="06bfa5c4-9a72-426a-a0f7-6307137885cf" providerId="ADAL" clId="{21C784E9-0A66-4E91-89AB-7F275C3F8522}" dt="2023-05-23T14:32:14.509" v="11295" actId="14100"/>
          <ac:cxnSpMkLst>
            <pc:docMk/>
            <pc:sldMk cId="919287736" sldId="296"/>
            <ac:cxnSpMk id="5" creationId="{814DE982-C218-F12D-4615-BFC0E62ACF5F}"/>
          </ac:cxnSpMkLst>
        </pc:cxnChg>
        <pc:cxnChg chg="add del mod">
          <ac:chgData name="Francesca Savio" userId="06bfa5c4-9a72-426a-a0f7-6307137885cf" providerId="ADAL" clId="{21C784E9-0A66-4E91-89AB-7F275C3F8522}" dt="2023-05-23T14:32:06.099" v="11293" actId="478"/>
          <ac:cxnSpMkLst>
            <pc:docMk/>
            <pc:sldMk cId="919287736" sldId="296"/>
            <ac:cxnSpMk id="6" creationId="{BC9B84AA-F826-EF3F-D6BD-EE152D73DE5D}"/>
          </ac:cxnSpMkLst>
        </pc:cxnChg>
      </pc:sldChg>
      <pc:sldChg chg="addSp modSp new mod setBg">
        <pc:chgData name="Francesca Savio" userId="06bfa5c4-9a72-426a-a0f7-6307137885cf" providerId="ADAL" clId="{21C784E9-0A66-4E91-89AB-7F275C3F8522}" dt="2023-05-23T14:41:22.165" v="11718" actId="20577"/>
        <pc:sldMkLst>
          <pc:docMk/>
          <pc:sldMk cId="4159822036" sldId="297"/>
        </pc:sldMkLst>
        <pc:spChg chg="mod">
          <ac:chgData name="Francesca Savio" userId="06bfa5c4-9a72-426a-a0f7-6307137885cf" providerId="ADAL" clId="{21C784E9-0A66-4E91-89AB-7F275C3F8522}" dt="2023-05-23T14:40:22.048" v="11643" actId="403"/>
          <ac:spMkLst>
            <pc:docMk/>
            <pc:sldMk cId="4159822036" sldId="297"/>
            <ac:spMk id="2" creationId="{29325234-08E5-D13D-1097-43E3590A9771}"/>
          </ac:spMkLst>
        </pc:spChg>
        <pc:spChg chg="mod">
          <ac:chgData name="Francesca Savio" userId="06bfa5c4-9a72-426a-a0f7-6307137885cf" providerId="ADAL" clId="{21C784E9-0A66-4E91-89AB-7F275C3F8522}" dt="2023-05-23T14:41:22.165" v="11718" actId="20577"/>
          <ac:spMkLst>
            <pc:docMk/>
            <pc:sldMk cId="4159822036" sldId="297"/>
            <ac:spMk id="3" creationId="{D130B7E6-A52D-9A5A-8FE7-6835286A36DA}"/>
          </ac:spMkLst>
        </pc:spChg>
        <pc:picChg chg="add mod">
          <ac:chgData name="Francesca Savio" userId="06bfa5c4-9a72-426a-a0f7-6307137885cf" providerId="ADAL" clId="{21C784E9-0A66-4E91-89AB-7F275C3F8522}" dt="2023-05-23T14:40:00.618" v="11630" actId="1076"/>
          <ac:picMkLst>
            <pc:docMk/>
            <pc:sldMk cId="4159822036" sldId="297"/>
            <ac:picMk id="1026" creationId="{A9C7953C-8699-7667-4A72-3AF48C196101}"/>
          </ac:picMkLst>
        </pc:picChg>
      </pc:sldChg>
      <pc:sldChg chg="addSp modSp new mod">
        <pc:chgData name="Francesca Savio" userId="06bfa5c4-9a72-426a-a0f7-6307137885cf" providerId="ADAL" clId="{21C784E9-0A66-4E91-89AB-7F275C3F8522}" dt="2023-05-23T14:43:09.310" v="11866" actId="20577"/>
        <pc:sldMkLst>
          <pc:docMk/>
          <pc:sldMk cId="2676229580" sldId="298"/>
        </pc:sldMkLst>
        <pc:spChg chg="mod">
          <ac:chgData name="Francesca Savio" userId="06bfa5c4-9a72-426a-a0f7-6307137885cf" providerId="ADAL" clId="{21C784E9-0A66-4E91-89AB-7F275C3F8522}" dt="2023-05-23T14:42:09.116" v="11767" actId="113"/>
          <ac:spMkLst>
            <pc:docMk/>
            <pc:sldMk cId="2676229580" sldId="298"/>
            <ac:spMk id="2" creationId="{53F92B54-553E-9B89-5D8F-A7B1DA1F31D2}"/>
          </ac:spMkLst>
        </pc:spChg>
        <pc:spChg chg="mod">
          <ac:chgData name="Francesca Savio" userId="06bfa5c4-9a72-426a-a0f7-6307137885cf" providerId="ADAL" clId="{21C784E9-0A66-4E91-89AB-7F275C3F8522}" dt="2023-05-23T14:43:09.310" v="11866" actId="20577"/>
          <ac:spMkLst>
            <pc:docMk/>
            <pc:sldMk cId="2676229580" sldId="298"/>
            <ac:spMk id="3" creationId="{F00E4109-7448-5BB2-21A2-04DEBB361D05}"/>
          </ac:spMkLst>
        </pc:spChg>
        <pc:cxnChg chg="add mod">
          <ac:chgData name="Francesca Savio" userId="06bfa5c4-9a72-426a-a0f7-6307137885cf" providerId="ADAL" clId="{21C784E9-0A66-4E91-89AB-7F275C3F8522}" dt="2023-05-23T14:42:59.432" v="11858" actId="13822"/>
          <ac:cxnSpMkLst>
            <pc:docMk/>
            <pc:sldMk cId="2676229580" sldId="298"/>
            <ac:cxnSpMk id="5" creationId="{692A5175-0015-8F51-7A9B-A505FFCEA7CF}"/>
          </ac:cxnSpMkLst>
        </pc:cxnChg>
      </pc:sldChg>
      <pc:sldChg chg="addSp delSp modSp new mod">
        <pc:chgData name="Francesca Savio" userId="06bfa5c4-9a72-426a-a0f7-6307137885cf" providerId="ADAL" clId="{21C784E9-0A66-4E91-89AB-7F275C3F8522}" dt="2023-05-23T14:46:14.508" v="12130" actId="1076"/>
        <pc:sldMkLst>
          <pc:docMk/>
          <pc:sldMk cId="4138410414" sldId="299"/>
        </pc:sldMkLst>
        <pc:spChg chg="del">
          <ac:chgData name="Francesca Savio" userId="06bfa5c4-9a72-426a-a0f7-6307137885cf" providerId="ADAL" clId="{21C784E9-0A66-4E91-89AB-7F275C3F8522}" dt="2023-05-23T14:43:31.302" v="11868" actId="478"/>
          <ac:spMkLst>
            <pc:docMk/>
            <pc:sldMk cId="4138410414" sldId="299"/>
            <ac:spMk id="2" creationId="{E4EF1FE4-7806-F95E-03FD-9122D62C7EB3}"/>
          </ac:spMkLst>
        </pc:spChg>
        <pc:spChg chg="mod">
          <ac:chgData name="Francesca Savio" userId="06bfa5c4-9a72-426a-a0f7-6307137885cf" providerId="ADAL" clId="{21C784E9-0A66-4E91-89AB-7F275C3F8522}" dt="2023-05-23T14:46:11.380" v="12129" actId="1076"/>
          <ac:spMkLst>
            <pc:docMk/>
            <pc:sldMk cId="4138410414" sldId="299"/>
            <ac:spMk id="3" creationId="{3449A0BB-9F2C-F81D-F3BD-AD7CEA15D88A}"/>
          </ac:spMkLst>
        </pc:spChg>
        <pc:picChg chg="add mod">
          <ac:chgData name="Francesca Savio" userId="06bfa5c4-9a72-426a-a0f7-6307137885cf" providerId="ADAL" clId="{21C784E9-0A66-4E91-89AB-7F275C3F8522}" dt="2023-05-23T14:46:14.508" v="12130" actId="1076"/>
          <ac:picMkLst>
            <pc:docMk/>
            <pc:sldMk cId="4138410414" sldId="299"/>
            <ac:picMk id="2050" creationId="{F4547C27-003E-55EF-70AD-6436251AC472}"/>
          </ac:picMkLst>
        </pc:picChg>
      </pc:sldChg>
      <pc:sldChg chg="addSp modSp new mod">
        <pc:chgData name="Francesca Savio" userId="06bfa5c4-9a72-426a-a0f7-6307137885cf" providerId="ADAL" clId="{21C784E9-0A66-4E91-89AB-7F275C3F8522}" dt="2023-05-23T14:56:48.822" v="12689" actId="115"/>
        <pc:sldMkLst>
          <pc:docMk/>
          <pc:sldMk cId="1936864103" sldId="300"/>
        </pc:sldMkLst>
        <pc:spChg chg="mod">
          <ac:chgData name="Francesca Savio" userId="06bfa5c4-9a72-426a-a0f7-6307137885cf" providerId="ADAL" clId="{21C784E9-0A66-4E91-89AB-7F275C3F8522}" dt="2023-05-23T14:48:01.955" v="12167" actId="113"/>
          <ac:spMkLst>
            <pc:docMk/>
            <pc:sldMk cId="1936864103" sldId="300"/>
            <ac:spMk id="2" creationId="{5E03A0ED-662C-245B-68D6-BACDDADCCF40}"/>
          </ac:spMkLst>
        </pc:spChg>
        <pc:spChg chg="mod">
          <ac:chgData name="Francesca Savio" userId="06bfa5c4-9a72-426a-a0f7-6307137885cf" providerId="ADAL" clId="{21C784E9-0A66-4E91-89AB-7F275C3F8522}" dt="2023-05-23T14:56:48.822" v="12689" actId="115"/>
          <ac:spMkLst>
            <pc:docMk/>
            <pc:sldMk cId="1936864103" sldId="300"/>
            <ac:spMk id="3" creationId="{6E3F3107-2F16-A983-1EA3-4062C7C95854}"/>
          </ac:spMkLst>
        </pc:spChg>
        <pc:picChg chg="add mod">
          <ac:chgData name="Francesca Savio" userId="06bfa5c4-9a72-426a-a0f7-6307137885cf" providerId="ADAL" clId="{21C784E9-0A66-4E91-89AB-7F275C3F8522}" dt="2023-05-23T14:49:32.815" v="12237" actId="14100"/>
          <ac:picMkLst>
            <pc:docMk/>
            <pc:sldMk cId="1936864103" sldId="300"/>
            <ac:picMk id="3074" creationId="{D429B150-DF69-9D7C-0F57-8272B3E01B82}"/>
          </ac:picMkLst>
        </pc:picChg>
      </pc:sldChg>
      <pc:sldChg chg="modSp new mod">
        <pc:chgData name="Francesca Savio" userId="06bfa5c4-9a72-426a-a0f7-6307137885cf" providerId="ADAL" clId="{21C784E9-0A66-4E91-89AB-7F275C3F8522}" dt="2023-05-23T14:56:29.384" v="12687" actId="113"/>
        <pc:sldMkLst>
          <pc:docMk/>
          <pc:sldMk cId="3800658688" sldId="301"/>
        </pc:sldMkLst>
        <pc:spChg chg="mod">
          <ac:chgData name="Francesca Savio" userId="06bfa5c4-9a72-426a-a0f7-6307137885cf" providerId="ADAL" clId="{21C784E9-0A66-4E91-89AB-7F275C3F8522}" dt="2023-05-23T14:53:10.157" v="12502" actId="20577"/>
          <ac:spMkLst>
            <pc:docMk/>
            <pc:sldMk cId="3800658688" sldId="301"/>
            <ac:spMk id="2" creationId="{00E7A5D1-8FD5-0409-5FFC-E86D876E4EA2}"/>
          </ac:spMkLst>
        </pc:spChg>
        <pc:spChg chg="mod">
          <ac:chgData name="Francesca Savio" userId="06bfa5c4-9a72-426a-a0f7-6307137885cf" providerId="ADAL" clId="{21C784E9-0A66-4E91-89AB-7F275C3F8522}" dt="2023-05-23T14:56:29.384" v="12687" actId="113"/>
          <ac:spMkLst>
            <pc:docMk/>
            <pc:sldMk cId="3800658688" sldId="301"/>
            <ac:spMk id="3" creationId="{6C0E5370-1610-3D14-C049-734A366E343A}"/>
          </ac:spMkLst>
        </pc:spChg>
      </pc:sldChg>
      <pc:sldChg chg="addSp modSp new mod">
        <pc:chgData name="Francesca Savio" userId="06bfa5c4-9a72-426a-a0f7-6307137885cf" providerId="ADAL" clId="{21C784E9-0A66-4E91-89AB-7F275C3F8522}" dt="2023-05-23T15:06:36.364" v="13203" actId="1076"/>
        <pc:sldMkLst>
          <pc:docMk/>
          <pc:sldMk cId="4247931987" sldId="302"/>
        </pc:sldMkLst>
        <pc:spChg chg="mod">
          <ac:chgData name="Francesca Savio" userId="06bfa5c4-9a72-426a-a0f7-6307137885cf" providerId="ADAL" clId="{21C784E9-0A66-4E91-89AB-7F275C3F8522}" dt="2023-05-23T14:59:13.311" v="12697" actId="113"/>
          <ac:spMkLst>
            <pc:docMk/>
            <pc:sldMk cId="4247931987" sldId="302"/>
            <ac:spMk id="2" creationId="{6C5BD92D-EAFE-1C19-4F5D-47A8D8F319AF}"/>
          </ac:spMkLst>
        </pc:spChg>
        <pc:spChg chg="mod">
          <ac:chgData name="Francesca Savio" userId="06bfa5c4-9a72-426a-a0f7-6307137885cf" providerId="ADAL" clId="{21C784E9-0A66-4E91-89AB-7F275C3F8522}" dt="2023-05-23T15:06:33.299" v="13202" actId="1076"/>
          <ac:spMkLst>
            <pc:docMk/>
            <pc:sldMk cId="4247931987" sldId="302"/>
            <ac:spMk id="3" creationId="{8C275E55-B35E-B6E3-0C0E-B95D7B40776B}"/>
          </ac:spMkLst>
        </pc:spChg>
        <pc:cxnChg chg="add mod">
          <ac:chgData name="Francesca Savio" userId="06bfa5c4-9a72-426a-a0f7-6307137885cf" providerId="ADAL" clId="{21C784E9-0A66-4E91-89AB-7F275C3F8522}" dt="2023-05-23T15:06:36.364" v="13203" actId="1076"/>
          <ac:cxnSpMkLst>
            <pc:docMk/>
            <pc:sldMk cId="4247931987" sldId="302"/>
            <ac:cxnSpMk id="5" creationId="{685020CB-89B0-1950-CB4D-D26D0898CFB4}"/>
          </ac:cxnSpMkLst>
        </pc:cxnChg>
      </pc:sldChg>
      <pc:sldChg chg="addSp delSp modSp new mod">
        <pc:chgData name="Francesca Savio" userId="06bfa5c4-9a72-426a-a0f7-6307137885cf" providerId="ADAL" clId="{21C784E9-0A66-4E91-89AB-7F275C3F8522}" dt="2023-05-23T15:20:24.050" v="13786" actId="113"/>
        <pc:sldMkLst>
          <pc:docMk/>
          <pc:sldMk cId="2422054226" sldId="303"/>
        </pc:sldMkLst>
        <pc:spChg chg="mod">
          <ac:chgData name="Francesca Savio" userId="06bfa5c4-9a72-426a-a0f7-6307137885cf" providerId="ADAL" clId="{21C784E9-0A66-4E91-89AB-7F275C3F8522}" dt="2023-05-23T15:07:54.015" v="13230" actId="113"/>
          <ac:spMkLst>
            <pc:docMk/>
            <pc:sldMk cId="2422054226" sldId="303"/>
            <ac:spMk id="2" creationId="{C57656D3-9BF3-2D18-1160-09E7A7AD212D}"/>
          </ac:spMkLst>
        </pc:spChg>
        <pc:spChg chg="mod">
          <ac:chgData name="Francesca Savio" userId="06bfa5c4-9a72-426a-a0f7-6307137885cf" providerId="ADAL" clId="{21C784E9-0A66-4E91-89AB-7F275C3F8522}" dt="2023-05-23T15:20:24.050" v="13786" actId="113"/>
          <ac:spMkLst>
            <pc:docMk/>
            <pc:sldMk cId="2422054226" sldId="303"/>
            <ac:spMk id="3" creationId="{7B431C30-29DE-25B6-757C-81545DDB5CD4}"/>
          </ac:spMkLst>
        </pc:spChg>
        <pc:picChg chg="add del">
          <ac:chgData name="Francesca Savio" userId="06bfa5c4-9a72-426a-a0f7-6307137885cf" providerId="ADAL" clId="{21C784E9-0A66-4E91-89AB-7F275C3F8522}" dt="2023-05-23T15:10:55.089" v="13352" actId="21"/>
          <ac:picMkLst>
            <pc:docMk/>
            <pc:sldMk cId="2422054226" sldId="303"/>
            <ac:picMk id="4098" creationId="{E0E0B2EB-9F49-C349-1513-70F18BCFEA50}"/>
          </ac:picMkLst>
        </pc:picChg>
      </pc:sldChg>
      <pc:sldChg chg="addSp delSp modSp new mod">
        <pc:chgData name="Francesca Savio" userId="06bfa5c4-9a72-426a-a0f7-6307137885cf" providerId="ADAL" clId="{21C784E9-0A66-4E91-89AB-7F275C3F8522}" dt="2023-05-23T15:11:59.901" v="13456" actId="20577"/>
        <pc:sldMkLst>
          <pc:docMk/>
          <pc:sldMk cId="471553011" sldId="304"/>
        </pc:sldMkLst>
        <pc:spChg chg="del">
          <ac:chgData name="Francesca Savio" userId="06bfa5c4-9a72-426a-a0f7-6307137885cf" providerId="ADAL" clId="{21C784E9-0A66-4E91-89AB-7F275C3F8522}" dt="2023-05-23T15:11:01.510" v="13354" actId="478"/>
          <ac:spMkLst>
            <pc:docMk/>
            <pc:sldMk cId="471553011" sldId="304"/>
            <ac:spMk id="2" creationId="{1BB3225B-3BCB-79C2-416C-E449BDCD4177}"/>
          </ac:spMkLst>
        </pc:spChg>
        <pc:spChg chg="del">
          <ac:chgData name="Francesca Savio" userId="06bfa5c4-9a72-426a-a0f7-6307137885cf" providerId="ADAL" clId="{21C784E9-0A66-4E91-89AB-7F275C3F8522}" dt="2023-05-23T15:11:04.121" v="13355" actId="478"/>
          <ac:spMkLst>
            <pc:docMk/>
            <pc:sldMk cId="471553011" sldId="304"/>
            <ac:spMk id="3" creationId="{56CBDFEE-13EF-4968-F517-4D15C2A1F107}"/>
          </ac:spMkLst>
        </pc:spChg>
        <pc:spChg chg="add mod">
          <ac:chgData name="Francesca Savio" userId="06bfa5c4-9a72-426a-a0f7-6307137885cf" providerId="ADAL" clId="{21C784E9-0A66-4E91-89AB-7F275C3F8522}" dt="2023-05-23T15:11:59.901" v="13456" actId="20577"/>
          <ac:spMkLst>
            <pc:docMk/>
            <pc:sldMk cId="471553011" sldId="304"/>
            <ac:spMk id="5" creationId="{D17F051C-E760-9AC8-7A5A-AE0BBFA89C98}"/>
          </ac:spMkLst>
        </pc:spChg>
        <pc:picChg chg="add mod">
          <ac:chgData name="Francesca Savio" userId="06bfa5c4-9a72-426a-a0f7-6307137885cf" providerId="ADAL" clId="{21C784E9-0A66-4E91-89AB-7F275C3F8522}" dt="2023-05-23T15:11:10.662" v="13357" actId="1076"/>
          <ac:picMkLst>
            <pc:docMk/>
            <pc:sldMk cId="471553011" sldId="304"/>
            <ac:picMk id="4" creationId="{B6992F45-7C69-BB88-E304-E404E30DDD39}"/>
          </ac:picMkLst>
        </pc:picChg>
      </pc:sldChg>
    </pc:docChg>
  </pc:docChgLst>
  <pc:docChgLst>
    <pc:chgData name="Francesca Savio" userId="06bfa5c4-9a72-426a-a0f7-6307137885cf" providerId="ADAL" clId="{F44BC2E5-C86E-4078-9F7B-05DBA125D9D8}"/>
    <pc:docChg chg="custSel modSld">
      <pc:chgData name="Francesca Savio" userId="06bfa5c4-9a72-426a-a0f7-6307137885cf" providerId="ADAL" clId="{F44BC2E5-C86E-4078-9F7B-05DBA125D9D8}" dt="2024-02-06T16:05:26.190" v="6" actId="20577"/>
      <pc:docMkLst>
        <pc:docMk/>
      </pc:docMkLst>
      <pc:sldChg chg="modSp mod">
        <pc:chgData name="Francesca Savio" userId="06bfa5c4-9a72-426a-a0f7-6307137885cf" providerId="ADAL" clId="{F44BC2E5-C86E-4078-9F7B-05DBA125D9D8}" dt="2024-02-06T16:05:26.190" v="6" actId="20577"/>
        <pc:sldMkLst>
          <pc:docMk/>
          <pc:sldMk cId="4066511030" sldId="274"/>
        </pc:sldMkLst>
        <pc:spChg chg="mod">
          <ac:chgData name="Francesca Savio" userId="06bfa5c4-9a72-426a-a0f7-6307137885cf" providerId="ADAL" clId="{F44BC2E5-C86E-4078-9F7B-05DBA125D9D8}" dt="2024-02-06T16:05:26.190" v="6" actId="20577"/>
          <ac:spMkLst>
            <pc:docMk/>
            <pc:sldMk cId="4066511030" sldId="274"/>
            <ac:spMk id="3" creationId="{3AC9CAE9-5F81-8EDD-9F54-4ECED83EF831}"/>
          </ac:spMkLst>
        </pc:spChg>
      </pc:sldChg>
      <pc:sldChg chg="modSp mod">
        <pc:chgData name="Francesca Savio" userId="06bfa5c4-9a72-426a-a0f7-6307137885cf" providerId="ADAL" clId="{F44BC2E5-C86E-4078-9F7B-05DBA125D9D8}" dt="2024-02-06T15:37:22.447" v="0" actId="33524"/>
        <pc:sldMkLst>
          <pc:docMk/>
          <pc:sldMk cId="919287736" sldId="296"/>
        </pc:sldMkLst>
        <pc:spChg chg="mod">
          <ac:chgData name="Francesca Savio" userId="06bfa5c4-9a72-426a-a0f7-6307137885cf" providerId="ADAL" clId="{F44BC2E5-C86E-4078-9F7B-05DBA125D9D8}" dt="2024-02-06T15:37:22.447" v="0" actId="33524"/>
          <ac:spMkLst>
            <pc:docMk/>
            <pc:sldMk cId="919287736" sldId="296"/>
            <ac:spMk id="3" creationId="{322B8A61-3683-874C-CFBB-C24E69E6F268}"/>
          </ac:spMkLst>
        </pc:spChg>
      </pc:sldChg>
      <pc:sldChg chg="modSp mod">
        <pc:chgData name="Francesca Savio" userId="06bfa5c4-9a72-426a-a0f7-6307137885cf" providerId="ADAL" clId="{F44BC2E5-C86E-4078-9F7B-05DBA125D9D8}" dt="2024-02-06T15:38:23.378" v="2" actId="115"/>
        <pc:sldMkLst>
          <pc:docMk/>
          <pc:sldMk cId="2676229580" sldId="298"/>
        </pc:sldMkLst>
        <pc:spChg chg="mod">
          <ac:chgData name="Francesca Savio" userId="06bfa5c4-9a72-426a-a0f7-6307137885cf" providerId="ADAL" clId="{F44BC2E5-C86E-4078-9F7B-05DBA125D9D8}" dt="2024-02-06T15:38:23.378" v="2" actId="115"/>
          <ac:spMkLst>
            <pc:docMk/>
            <pc:sldMk cId="2676229580" sldId="298"/>
            <ac:spMk id="3" creationId="{F00E4109-7448-5BB2-21A2-04DEBB361D05}"/>
          </ac:spMkLst>
        </pc:spChg>
      </pc:sldChg>
      <pc:sldChg chg="modSp mod">
        <pc:chgData name="Francesca Savio" userId="06bfa5c4-9a72-426a-a0f7-6307137885cf" providerId="ADAL" clId="{F44BC2E5-C86E-4078-9F7B-05DBA125D9D8}" dt="2024-02-06T15:39:01.615" v="4" actId="207"/>
        <pc:sldMkLst>
          <pc:docMk/>
          <pc:sldMk cId="1936864103" sldId="300"/>
        </pc:sldMkLst>
        <pc:spChg chg="mod">
          <ac:chgData name="Francesca Savio" userId="06bfa5c4-9a72-426a-a0f7-6307137885cf" providerId="ADAL" clId="{F44BC2E5-C86E-4078-9F7B-05DBA125D9D8}" dt="2024-02-06T15:39:01.615" v="4" actId="207"/>
          <ac:spMkLst>
            <pc:docMk/>
            <pc:sldMk cId="1936864103" sldId="300"/>
            <ac:spMk id="3" creationId="{6E3F3107-2F16-A983-1EA3-4062C7C958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CC323F6-90ED-4A81-AB1D-91C8CB48693E}" type="datetimeFigureOut">
              <a:rPr lang="en-GB" smtClean="0"/>
              <a:t>06/02/2024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2259629-32E4-42D9-8833-7DBF129ABD90}" type="slidenum">
              <a:rPr lang="en-GB" smtClean="0"/>
              <a:t>‹N›</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694796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CC323F6-90ED-4A81-AB1D-91C8CB48693E}"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59629-32E4-42D9-8833-7DBF129ABD90}" type="slidenum">
              <a:rPr lang="en-GB" smtClean="0"/>
              <a:t>‹N›</a:t>
            </a:fld>
            <a:endParaRPr lang="en-GB"/>
          </a:p>
        </p:txBody>
      </p:sp>
    </p:spTree>
    <p:extLst>
      <p:ext uri="{BB962C8B-B14F-4D97-AF65-F5344CB8AC3E}">
        <p14:creationId xmlns:p14="http://schemas.microsoft.com/office/powerpoint/2010/main" val="54233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CC323F6-90ED-4A81-AB1D-91C8CB48693E}"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59629-32E4-42D9-8833-7DBF129ABD90}" type="slidenum">
              <a:rPr lang="en-GB" smtClean="0"/>
              <a:t>‹N›</a:t>
            </a:fld>
            <a:endParaRPr lang="en-GB"/>
          </a:p>
        </p:txBody>
      </p:sp>
    </p:spTree>
    <p:extLst>
      <p:ext uri="{BB962C8B-B14F-4D97-AF65-F5344CB8AC3E}">
        <p14:creationId xmlns:p14="http://schemas.microsoft.com/office/powerpoint/2010/main" val="363197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CC323F6-90ED-4A81-AB1D-91C8CB48693E}"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59629-32E4-42D9-8833-7DBF129ABD90}" type="slidenum">
              <a:rPr lang="en-GB" smtClean="0"/>
              <a:t>‹N›</a:t>
            </a:fld>
            <a:endParaRPr lang="en-GB"/>
          </a:p>
        </p:txBody>
      </p:sp>
    </p:spTree>
    <p:extLst>
      <p:ext uri="{BB962C8B-B14F-4D97-AF65-F5344CB8AC3E}">
        <p14:creationId xmlns:p14="http://schemas.microsoft.com/office/powerpoint/2010/main" val="7186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CC323F6-90ED-4A81-AB1D-91C8CB48693E}" type="datetimeFigureOut">
              <a:rPr lang="en-GB" smtClean="0"/>
              <a:t>06/02/2024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2259629-32E4-42D9-8833-7DBF129ABD90}" type="slidenum">
              <a:rPr lang="en-GB" smtClean="0"/>
              <a:t>‹N›</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430865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CC323F6-90ED-4A81-AB1D-91C8CB48693E}"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259629-32E4-42D9-8833-7DBF129ABD90}" type="slidenum">
              <a:rPr lang="en-GB" smtClean="0"/>
              <a:t>‹N›</a:t>
            </a:fld>
            <a:endParaRPr lang="en-GB"/>
          </a:p>
        </p:txBody>
      </p:sp>
    </p:spTree>
    <p:extLst>
      <p:ext uri="{BB962C8B-B14F-4D97-AF65-F5344CB8AC3E}">
        <p14:creationId xmlns:p14="http://schemas.microsoft.com/office/powerpoint/2010/main" val="3887637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CC323F6-90ED-4A81-AB1D-91C8CB48693E}" type="datetimeFigureOut">
              <a:rPr lang="en-GB" smtClean="0"/>
              <a:t>06/02/2024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259629-32E4-42D9-8833-7DBF129ABD90}" type="slidenum">
              <a:rPr lang="en-GB" smtClean="0"/>
              <a:t>‹N›</a:t>
            </a:fld>
            <a:endParaRPr lang="en-GB"/>
          </a:p>
        </p:txBody>
      </p:sp>
    </p:spTree>
    <p:extLst>
      <p:ext uri="{BB962C8B-B14F-4D97-AF65-F5344CB8AC3E}">
        <p14:creationId xmlns:p14="http://schemas.microsoft.com/office/powerpoint/2010/main" val="115390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CC323F6-90ED-4A81-AB1D-91C8CB48693E}" type="datetimeFigureOut">
              <a:rPr lang="en-GB" smtClean="0"/>
              <a:t>06/02/2024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259629-32E4-42D9-8833-7DBF129ABD90}" type="slidenum">
              <a:rPr lang="en-GB" smtClean="0"/>
              <a:t>‹N›</a:t>
            </a:fld>
            <a:endParaRPr lang="en-GB"/>
          </a:p>
        </p:txBody>
      </p:sp>
    </p:spTree>
    <p:extLst>
      <p:ext uri="{BB962C8B-B14F-4D97-AF65-F5344CB8AC3E}">
        <p14:creationId xmlns:p14="http://schemas.microsoft.com/office/powerpoint/2010/main" val="70210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323F6-90ED-4A81-AB1D-91C8CB48693E}" type="datetimeFigureOut">
              <a:rPr lang="en-GB" smtClean="0"/>
              <a:t>06/02/2024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259629-32E4-42D9-8833-7DBF129ABD90}" type="slidenum">
              <a:rPr lang="en-GB" smtClean="0"/>
              <a:t>‹N›</a:t>
            </a:fld>
            <a:endParaRPr lang="en-GB"/>
          </a:p>
        </p:txBody>
      </p:sp>
    </p:spTree>
    <p:extLst>
      <p:ext uri="{BB962C8B-B14F-4D97-AF65-F5344CB8AC3E}">
        <p14:creationId xmlns:p14="http://schemas.microsoft.com/office/powerpoint/2010/main" val="74235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C323F6-90ED-4A81-AB1D-91C8CB48693E}" type="datetimeFigureOut">
              <a:rPr lang="en-GB" smtClean="0"/>
              <a:t>06/02/2024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2259629-32E4-42D9-8833-7DBF129ABD90}"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439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C323F6-90ED-4A81-AB1D-91C8CB48693E}" type="datetimeFigureOut">
              <a:rPr lang="en-GB" smtClean="0"/>
              <a:t>06/02/2024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2259629-32E4-42D9-8833-7DBF129ABD90}"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870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CC323F6-90ED-4A81-AB1D-91C8CB48693E}" type="datetimeFigureOut">
              <a:rPr lang="en-GB" smtClean="0"/>
              <a:t>06/02/2024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2259629-32E4-42D9-8833-7DBF129ABD90}" type="slidenum">
              <a:rPr lang="en-GB" smtClean="0"/>
              <a:t>‹N›</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6113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oogle.com/search?q=bbc+children%27s+hour+queen+elizabeth&amp;rlz=1C1PASC_itIT1035IT1035&amp;oq=bbc+children%27s+hour+quee&amp;aqs=chrome.1.69i57j0i22i30.4725j0j7&amp;sourceid=chrome&amp;ie=UTF-8#fpstate=ive&amp;vld=cid:cb4b6c5b,vid:VJI9LPFQth4"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RUlToHE_27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VhmR23MVY_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92296C6-28F7-4BD7-9EFB-22A268E3D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6E2E6CA-CDFE-D129-54E7-B44A524C5BD6}"/>
              </a:ext>
            </a:extLst>
          </p:cNvPr>
          <p:cNvSpPr>
            <a:spLocks noGrp="1"/>
          </p:cNvSpPr>
          <p:nvPr>
            <p:ph type="ctrTitle"/>
          </p:nvPr>
        </p:nvSpPr>
        <p:spPr>
          <a:xfrm>
            <a:off x="5954486" y="1480929"/>
            <a:ext cx="5791426" cy="3254321"/>
          </a:xfrm>
        </p:spPr>
        <p:txBody>
          <a:bodyPr>
            <a:normAutofit/>
          </a:bodyPr>
          <a:lstStyle/>
          <a:p>
            <a:r>
              <a:rPr lang="en-GB" sz="7000" dirty="0"/>
              <a:t>Queen Elizabeth II</a:t>
            </a:r>
          </a:p>
        </p:txBody>
      </p:sp>
      <p:sp>
        <p:nvSpPr>
          <p:cNvPr id="3" name="Sottotitolo 2">
            <a:extLst>
              <a:ext uri="{FF2B5EF4-FFF2-40B4-BE49-F238E27FC236}">
                <a16:creationId xmlns:a16="http://schemas.microsoft.com/office/drawing/2014/main" id="{EF3EF37D-4B04-0546-27D3-34D36263C0AD}"/>
              </a:ext>
            </a:extLst>
          </p:cNvPr>
          <p:cNvSpPr>
            <a:spLocks noGrp="1"/>
          </p:cNvSpPr>
          <p:nvPr>
            <p:ph type="subTitle" idx="1"/>
          </p:nvPr>
        </p:nvSpPr>
        <p:spPr>
          <a:xfrm>
            <a:off x="5954486" y="4804850"/>
            <a:ext cx="5791424" cy="1086237"/>
          </a:xfrm>
        </p:spPr>
        <p:txBody>
          <a:bodyPr>
            <a:normAutofit/>
          </a:bodyPr>
          <a:lstStyle/>
          <a:p>
            <a:pPr>
              <a:spcAft>
                <a:spcPts val="600"/>
              </a:spcAft>
            </a:pPr>
            <a:r>
              <a:rPr lang="en-GB" sz="4000" dirty="0"/>
              <a:t>(1926-2022)</a:t>
            </a:r>
          </a:p>
        </p:txBody>
      </p:sp>
      <p:sp>
        <p:nvSpPr>
          <p:cNvPr id="1033" name="Freeform 6">
            <a:extLst>
              <a:ext uri="{FF2B5EF4-FFF2-40B4-BE49-F238E27FC236}">
                <a16:creationId xmlns:a16="http://schemas.microsoft.com/office/drawing/2014/main" id="{CBB17300-EE76-409B-97FE-4836C509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GB"/>
          </a:p>
        </p:txBody>
      </p:sp>
      <p:sp>
        <p:nvSpPr>
          <p:cNvPr id="1035" name="Freeform 6">
            <a:extLst>
              <a:ext uri="{FF2B5EF4-FFF2-40B4-BE49-F238E27FC236}">
                <a16:creationId xmlns:a16="http://schemas.microsoft.com/office/drawing/2014/main" id="{AEABCDF0-66B8-40A9-98EB-B6837EF18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GB"/>
          </a:p>
        </p:txBody>
      </p:sp>
      <p:pic>
        <p:nvPicPr>
          <p:cNvPr id="1026" name="Picture 2" descr="Elisabetta II del Regno Unito - Wikipedia">
            <a:extLst>
              <a:ext uri="{FF2B5EF4-FFF2-40B4-BE49-F238E27FC236}">
                <a16:creationId xmlns:a16="http://schemas.microsoft.com/office/drawing/2014/main" id="{C41A72C1-D1DB-9262-07C8-1708BC29BE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33166" y="1450448"/>
            <a:ext cx="3161955" cy="394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31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Queen Elizabeth">
            <a:extLst>
              <a:ext uri="{FF2B5EF4-FFF2-40B4-BE49-F238E27FC236}">
                <a16:creationId xmlns:a16="http://schemas.microsoft.com/office/drawing/2014/main" id="{DDD45EEE-639C-5EAC-D3A1-24E6DC6DD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158" y="907010"/>
            <a:ext cx="3883573" cy="4506563"/>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contenuto 2">
            <a:extLst>
              <a:ext uri="{FF2B5EF4-FFF2-40B4-BE49-F238E27FC236}">
                <a16:creationId xmlns:a16="http://schemas.microsoft.com/office/drawing/2014/main" id="{7A362ABE-64AE-21EA-C550-7FEFFE1DA647}"/>
              </a:ext>
            </a:extLst>
          </p:cNvPr>
          <p:cNvSpPr txBox="1">
            <a:spLocks/>
          </p:cNvSpPr>
          <p:nvPr/>
        </p:nvSpPr>
        <p:spPr>
          <a:xfrm>
            <a:off x="4183115" y="5715000"/>
            <a:ext cx="5029202" cy="11430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endParaRPr lang="en-GB" sz="2400" dirty="0"/>
          </a:p>
        </p:txBody>
      </p:sp>
      <p:sp>
        <p:nvSpPr>
          <p:cNvPr id="5" name="Segnaposto contenuto 2">
            <a:extLst>
              <a:ext uri="{FF2B5EF4-FFF2-40B4-BE49-F238E27FC236}">
                <a16:creationId xmlns:a16="http://schemas.microsoft.com/office/drawing/2014/main" id="{366399F8-09A7-694B-B589-43D2416A1ED6}"/>
              </a:ext>
            </a:extLst>
          </p:cNvPr>
          <p:cNvSpPr txBox="1">
            <a:spLocks/>
          </p:cNvSpPr>
          <p:nvPr/>
        </p:nvSpPr>
        <p:spPr>
          <a:xfrm>
            <a:off x="4183115" y="5804337"/>
            <a:ext cx="5029202" cy="11430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n-GB" sz="2400" dirty="0"/>
              <a:t>Elizabeth’s love of horses and dogs (1930s)</a:t>
            </a:r>
          </a:p>
        </p:txBody>
      </p:sp>
      <p:pic>
        <p:nvPicPr>
          <p:cNvPr id="9220" name="Picture 4" descr="A look at Queen Elizabeth's lifelong love of corgis - Good Morning America">
            <a:extLst>
              <a:ext uri="{FF2B5EF4-FFF2-40B4-BE49-F238E27FC236}">
                <a16:creationId xmlns:a16="http://schemas.microsoft.com/office/drawing/2014/main" id="{21179809-8269-C4B7-D6E7-55EA3D22A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317" y="864085"/>
            <a:ext cx="4572000" cy="4592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2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08997FE-9AC4-8F4F-8A9B-D6E8A3515099}"/>
              </a:ext>
            </a:extLst>
          </p:cNvPr>
          <p:cNvSpPr>
            <a:spLocks noGrp="1"/>
          </p:cNvSpPr>
          <p:nvPr>
            <p:ph idx="1"/>
          </p:nvPr>
        </p:nvSpPr>
        <p:spPr>
          <a:xfrm>
            <a:off x="1295400" y="2724807"/>
            <a:ext cx="9601200" cy="3581400"/>
          </a:xfrm>
        </p:spPr>
        <p:txBody>
          <a:bodyPr>
            <a:normAutofit/>
          </a:bodyPr>
          <a:lstStyle/>
          <a:p>
            <a:r>
              <a:rPr lang="en-GB" sz="2800" dirty="0"/>
              <a:t>Elizabeth spent her childhood</a:t>
            </a:r>
          </a:p>
          <a:p>
            <a:pPr marL="0" indent="0">
              <a:buNone/>
            </a:pPr>
            <a:r>
              <a:rPr lang="en-GB" sz="2800" dirty="0"/>
              <a:t>     in </a:t>
            </a:r>
            <a:r>
              <a:rPr lang="en-GB" sz="2800" u="sng" dirty="0"/>
              <a:t>Piccadilly</a:t>
            </a:r>
            <a:r>
              <a:rPr lang="en-GB" sz="2800" dirty="0"/>
              <a:t> (London)</a:t>
            </a:r>
          </a:p>
          <a:p>
            <a:pPr marL="0" indent="0">
              <a:buNone/>
            </a:pPr>
            <a:r>
              <a:rPr lang="en-GB" sz="2800" dirty="0"/>
              <a:t>     in the family’s town house</a:t>
            </a:r>
          </a:p>
          <a:p>
            <a:pPr marL="0" indent="0">
              <a:buNone/>
            </a:pPr>
            <a:endParaRPr lang="en-GB" sz="2800" dirty="0"/>
          </a:p>
        </p:txBody>
      </p:sp>
      <p:pic>
        <p:nvPicPr>
          <p:cNvPr id="10242" name="Picture 2" descr="queen childhood home">
            <a:extLst>
              <a:ext uri="{FF2B5EF4-FFF2-40B4-BE49-F238E27FC236}">
                <a16:creationId xmlns:a16="http://schemas.microsoft.com/office/drawing/2014/main" id="{B69299EC-EBE2-001B-4037-3BA2E635C9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6568966" y="367862"/>
            <a:ext cx="5278529" cy="593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96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F1AB98-A99B-A755-CADE-8202FEA69996}"/>
              </a:ext>
            </a:extLst>
          </p:cNvPr>
          <p:cNvSpPr>
            <a:spLocks noGrp="1"/>
          </p:cNvSpPr>
          <p:nvPr>
            <p:ph type="title"/>
          </p:nvPr>
        </p:nvSpPr>
        <p:spPr/>
        <p:txBody>
          <a:bodyPr/>
          <a:lstStyle/>
          <a:p>
            <a:r>
              <a:rPr lang="en-GB" b="1" dirty="0"/>
              <a:t>Edward VIII (1894-1972)</a:t>
            </a:r>
          </a:p>
        </p:txBody>
      </p:sp>
      <p:sp>
        <p:nvSpPr>
          <p:cNvPr id="3" name="Segnaposto contenuto 2">
            <a:extLst>
              <a:ext uri="{FF2B5EF4-FFF2-40B4-BE49-F238E27FC236}">
                <a16:creationId xmlns:a16="http://schemas.microsoft.com/office/drawing/2014/main" id="{B59D0162-3DAD-0177-B1BF-54EE19F0EAE4}"/>
              </a:ext>
            </a:extLst>
          </p:cNvPr>
          <p:cNvSpPr>
            <a:spLocks noGrp="1"/>
          </p:cNvSpPr>
          <p:nvPr>
            <p:ph idx="1"/>
          </p:nvPr>
        </p:nvSpPr>
        <p:spPr>
          <a:xfrm>
            <a:off x="1224454" y="1793327"/>
            <a:ext cx="10673255" cy="5176345"/>
          </a:xfrm>
        </p:spPr>
        <p:txBody>
          <a:bodyPr>
            <a:normAutofit/>
          </a:bodyPr>
          <a:lstStyle/>
          <a:p>
            <a:r>
              <a:rPr lang="en-GB" sz="2800" dirty="0"/>
              <a:t>Queen Elizabeth </a:t>
            </a:r>
            <a:r>
              <a:rPr lang="en-GB" sz="2800" u="sng" dirty="0"/>
              <a:t>was not expected</a:t>
            </a:r>
            <a:r>
              <a:rPr lang="en-GB" sz="2800" dirty="0"/>
              <a:t> to become a Queen!</a:t>
            </a:r>
          </a:p>
          <a:p>
            <a:r>
              <a:rPr lang="en-GB" sz="2800" dirty="0"/>
              <a:t>Elizabeth’s grandfather (George V) died in 1936</a:t>
            </a:r>
          </a:p>
          <a:p>
            <a:endParaRPr lang="en-GB" sz="2800" dirty="0"/>
          </a:p>
          <a:p>
            <a:endParaRPr lang="en-GB" sz="2800" dirty="0"/>
          </a:p>
          <a:p>
            <a:pPr marL="0" indent="0" algn="ctr">
              <a:buNone/>
            </a:pPr>
            <a:r>
              <a:rPr lang="en-GB" sz="2800" dirty="0"/>
              <a:t>Her uncle </a:t>
            </a:r>
            <a:r>
              <a:rPr lang="en-GB" sz="2800" u="sng" dirty="0"/>
              <a:t>Edward VIII </a:t>
            </a:r>
            <a:r>
              <a:rPr lang="en-GB" sz="2800" dirty="0"/>
              <a:t>succeeded on the 20</a:t>
            </a:r>
            <a:r>
              <a:rPr lang="en-GB" sz="2800" baseline="30000" dirty="0"/>
              <a:t>th</a:t>
            </a:r>
            <a:r>
              <a:rPr lang="en-GB" sz="2800" dirty="0"/>
              <a:t> January 1936</a:t>
            </a:r>
          </a:p>
          <a:p>
            <a:pPr marL="0" indent="0" algn="ctr">
              <a:buNone/>
            </a:pPr>
            <a:endParaRPr lang="en-GB" sz="2800" dirty="0"/>
          </a:p>
          <a:p>
            <a:pPr marL="0" indent="0" algn="ctr">
              <a:buNone/>
            </a:pPr>
            <a:r>
              <a:rPr lang="en-GB" sz="2800" dirty="0"/>
              <a:t>However</a:t>
            </a:r>
          </a:p>
          <a:p>
            <a:pPr marL="0" indent="0" algn="ctr">
              <a:buNone/>
            </a:pPr>
            <a:r>
              <a:rPr lang="en-GB" sz="2800" dirty="0"/>
              <a:t>He </a:t>
            </a:r>
            <a:r>
              <a:rPr lang="en-GB" sz="2800" u="sng" dirty="0"/>
              <a:t>abdicated </a:t>
            </a:r>
            <a:r>
              <a:rPr lang="en-GB" sz="2800" dirty="0"/>
              <a:t>on the 11</a:t>
            </a:r>
            <a:r>
              <a:rPr lang="en-GB" sz="2800" baseline="30000" dirty="0"/>
              <a:t>th</a:t>
            </a:r>
            <a:r>
              <a:rPr lang="en-GB" sz="2800" dirty="0"/>
              <a:t> December 1936</a:t>
            </a:r>
          </a:p>
          <a:p>
            <a:pPr marL="0" indent="0">
              <a:buNone/>
            </a:pPr>
            <a:endParaRPr lang="en-GB" sz="2800" dirty="0"/>
          </a:p>
        </p:txBody>
      </p:sp>
      <p:cxnSp>
        <p:nvCxnSpPr>
          <p:cNvPr id="5" name="Connettore 2 4">
            <a:extLst>
              <a:ext uri="{FF2B5EF4-FFF2-40B4-BE49-F238E27FC236}">
                <a16:creationId xmlns:a16="http://schemas.microsoft.com/office/drawing/2014/main" id="{337A92B3-5E2E-01FD-7F5A-3F85896FC805}"/>
              </a:ext>
            </a:extLst>
          </p:cNvPr>
          <p:cNvCxnSpPr/>
          <p:nvPr/>
        </p:nvCxnSpPr>
        <p:spPr>
          <a:xfrm>
            <a:off x="6561081" y="3003988"/>
            <a:ext cx="0" cy="8500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8436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BD04351-AB99-A9BC-74FA-0E52FC9E6F1F}"/>
              </a:ext>
            </a:extLst>
          </p:cNvPr>
          <p:cNvSpPr>
            <a:spLocks noGrp="1"/>
          </p:cNvSpPr>
          <p:nvPr>
            <p:ph type="title"/>
          </p:nvPr>
        </p:nvSpPr>
        <p:spPr>
          <a:xfrm>
            <a:off x="784743" y="685800"/>
            <a:ext cx="5793475" cy="1485900"/>
          </a:xfrm>
        </p:spPr>
        <p:txBody>
          <a:bodyPr>
            <a:normAutofit/>
          </a:bodyPr>
          <a:lstStyle/>
          <a:p>
            <a:r>
              <a:rPr lang="en-GB" b="1" dirty="0"/>
              <a:t>Why did Edward VIII abdicate?</a:t>
            </a:r>
          </a:p>
        </p:txBody>
      </p:sp>
      <p:sp>
        <p:nvSpPr>
          <p:cNvPr id="3" name="Segnaposto contenuto 2">
            <a:extLst>
              <a:ext uri="{FF2B5EF4-FFF2-40B4-BE49-F238E27FC236}">
                <a16:creationId xmlns:a16="http://schemas.microsoft.com/office/drawing/2014/main" id="{72ED5901-1A98-64CB-16DC-01A0B7CAD709}"/>
              </a:ext>
            </a:extLst>
          </p:cNvPr>
          <p:cNvSpPr>
            <a:spLocks noGrp="1"/>
          </p:cNvSpPr>
          <p:nvPr>
            <p:ph idx="1"/>
          </p:nvPr>
        </p:nvSpPr>
        <p:spPr>
          <a:xfrm>
            <a:off x="784743" y="2590800"/>
            <a:ext cx="5793475" cy="3581400"/>
          </a:xfrm>
        </p:spPr>
        <p:txBody>
          <a:bodyPr>
            <a:normAutofit/>
          </a:bodyPr>
          <a:lstStyle/>
          <a:p>
            <a:r>
              <a:rPr lang="en-GB" sz="2800" dirty="0"/>
              <a:t>In 1931 she met </a:t>
            </a:r>
            <a:r>
              <a:rPr lang="en-GB" sz="2800" u="sng" dirty="0"/>
              <a:t>Ellis Simpson</a:t>
            </a:r>
            <a:r>
              <a:rPr lang="en-GB" sz="2800" dirty="0"/>
              <a:t>, an American woman who was married for the second time</a:t>
            </a:r>
          </a:p>
          <a:p>
            <a:endParaRPr lang="en-GB" sz="2800" dirty="0"/>
          </a:p>
          <a:p>
            <a:r>
              <a:rPr lang="en-GB" sz="2800" dirty="0"/>
              <a:t>Starting from 1934, Edward and Ellis became lovers</a:t>
            </a:r>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3314" name="Picture 2" descr="L'amore di un Re: il matrimonio tra Edoardo VIII e Wallis Simpson | Ca'  Marcello">
            <a:extLst>
              <a:ext uri="{FF2B5EF4-FFF2-40B4-BE49-F238E27FC236}">
                <a16:creationId xmlns:a16="http://schemas.microsoft.com/office/drawing/2014/main" id="{0F5553B2-2896-6431-1B1D-D288D5620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032" y="1289652"/>
            <a:ext cx="4594967" cy="3324389"/>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contenuto 2">
            <a:extLst>
              <a:ext uri="{FF2B5EF4-FFF2-40B4-BE49-F238E27FC236}">
                <a16:creationId xmlns:a16="http://schemas.microsoft.com/office/drawing/2014/main" id="{2D2CA38A-C78C-4DB8-8F56-C6A89F0C540F}"/>
              </a:ext>
            </a:extLst>
          </p:cNvPr>
          <p:cNvSpPr txBox="1">
            <a:spLocks/>
          </p:cNvSpPr>
          <p:nvPr/>
        </p:nvSpPr>
        <p:spPr>
          <a:xfrm>
            <a:off x="7383661" y="4760693"/>
            <a:ext cx="5029202" cy="11430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n-GB" sz="2400" dirty="0"/>
              <a:t>King Edward VIII and Ellis Simpson</a:t>
            </a:r>
          </a:p>
        </p:txBody>
      </p:sp>
    </p:spTree>
    <p:extLst>
      <p:ext uri="{BB962C8B-B14F-4D97-AF65-F5344CB8AC3E}">
        <p14:creationId xmlns:p14="http://schemas.microsoft.com/office/powerpoint/2010/main" val="121958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C90D6A2-C6DF-3239-0D8E-B785FAA066E7}"/>
              </a:ext>
            </a:extLst>
          </p:cNvPr>
          <p:cNvSpPr>
            <a:spLocks noGrp="1"/>
          </p:cNvSpPr>
          <p:nvPr>
            <p:ph idx="1"/>
          </p:nvPr>
        </p:nvSpPr>
        <p:spPr>
          <a:xfrm>
            <a:off x="1286256" y="772510"/>
            <a:ext cx="10602310" cy="5535340"/>
          </a:xfrm>
        </p:spPr>
        <p:txBody>
          <a:bodyPr>
            <a:normAutofit/>
          </a:bodyPr>
          <a:lstStyle/>
          <a:p>
            <a:r>
              <a:rPr lang="en-GB" sz="2800" dirty="0"/>
              <a:t>The fact that Ellis was:</a:t>
            </a:r>
          </a:p>
          <a:p>
            <a:pPr marL="0" indent="0">
              <a:buNone/>
            </a:pPr>
            <a:r>
              <a:rPr lang="en-GB" sz="2800" dirty="0"/>
              <a:t>     - </a:t>
            </a:r>
            <a:r>
              <a:rPr lang="en-GB" sz="2800" u="sng" dirty="0"/>
              <a:t>American</a:t>
            </a:r>
          </a:p>
          <a:p>
            <a:pPr marL="0" indent="0">
              <a:buNone/>
            </a:pPr>
            <a:r>
              <a:rPr lang="en-GB" sz="2800" dirty="0"/>
              <a:t>     - </a:t>
            </a:r>
            <a:r>
              <a:rPr lang="en-GB" sz="2800" u="sng" dirty="0"/>
              <a:t>divorced</a:t>
            </a:r>
          </a:p>
          <a:p>
            <a:pPr marL="530352" lvl="1" indent="0">
              <a:buNone/>
            </a:pPr>
            <a:r>
              <a:rPr lang="en-GB" sz="2800" i="0" dirty="0"/>
              <a:t>was not accepted by the royal family!</a:t>
            </a:r>
          </a:p>
          <a:p>
            <a:pPr marL="530352" lvl="1" indent="0">
              <a:buNone/>
            </a:pPr>
            <a:endParaRPr lang="en-GB" sz="2800" i="0" dirty="0"/>
          </a:p>
          <a:p>
            <a:pPr marL="530352" lvl="1" indent="0">
              <a:buNone/>
            </a:pPr>
            <a:endParaRPr lang="en-GB" sz="2800" i="0" dirty="0"/>
          </a:p>
          <a:p>
            <a:pPr marL="530352" lvl="1" indent="0">
              <a:buNone/>
            </a:pPr>
            <a:r>
              <a:rPr lang="en-GB" sz="2800" i="0" dirty="0"/>
              <a:t>In 1936, the king declared that he intended to </a:t>
            </a:r>
            <a:r>
              <a:rPr lang="en-GB" sz="2800" i="0" u="sng" dirty="0"/>
              <a:t>marry</a:t>
            </a:r>
            <a:r>
              <a:rPr lang="en-GB" sz="2800" i="0" dirty="0"/>
              <a:t> Ellis Simpson</a:t>
            </a:r>
          </a:p>
          <a:p>
            <a:pPr marL="530352" lvl="1" indent="0">
              <a:buNone/>
            </a:pPr>
            <a:endParaRPr lang="en-GB" sz="2800" i="0" dirty="0"/>
          </a:p>
          <a:p>
            <a:pPr marL="530352" lvl="1" indent="0">
              <a:buNone/>
            </a:pPr>
            <a:r>
              <a:rPr lang="en-GB" sz="2800" i="0" dirty="0"/>
              <a:t>Thus, he decided to abdicate and refused to continue to be the king</a:t>
            </a:r>
          </a:p>
          <a:p>
            <a:pPr marL="530352" lvl="1" indent="0">
              <a:buNone/>
            </a:pPr>
            <a:endParaRPr lang="en-GB" sz="2800" i="0" dirty="0"/>
          </a:p>
          <a:p>
            <a:pPr marL="530352" lvl="1" indent="0">
              <a:buNone/>
            </a:pPr>
            <a:endParaRPr lang="en-GB" sz="2800" i="0" dirty="0"/>
          </a:p>
        </p:txBody>
      </p:sp>
      <p:pic>
        <p:nvPicPr>
          <p:cNvPr id="14338" name="Picture 2" descr="L'amore di un Re: il matrimonio tra Edoardo VIII e Wallis Simpson | Ca'  Marcello">
            <a:extLst>
              <a:ext uri="{FF2B5EF4-FFF2-40B4-BE49-F238E27FC236}">
                <a16:creationId xmlns:a16="http://schemas.microsoft.com/office/drawing/2014/main" id="{EF88CB23-0DDE-2E07-B417-16F737C26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276" y="781654"/>
            <a:ext cx="3676650" cy="274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07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393AEE-961E-A121-63C4-38ACB2B5A88A}"/>
              </a:ext>
            </a:extLst>
          </p:cNvPr>
          <p:cNvSpPr>
            <a:spLocks noGrp="1"/>
          </p:cNvSpPr>
          <p:nvPr>
            <p:ph type="title"/>
          </p:nvPr>
        </p:nvSpPr>
        <p:spPr/>
        <p:txBody>
          <a:bodyPr/>
          <a:lstStyle/>
          <a:p>
            <a:r>
              <a:rPr lang="en-GB" b="1" dirty="0"/>
              <a:t>Second World War</a:t>
            </a:r>
          </a:p>
        </p:txBody>
      </p:sp>
      <p:sp>
        <p:nvSpPr>
          <p:cNvPr id="3" name="Segnaposto contenuto 2">
            <a:extLst>
              <a:ext uri="{FF2B5EF4-FFF2-40B4-BE49-F238E27FC236}">
                <a16:creationId xmlns:a16="http://schemas.microsoft.com/office/drawing/2014/main" id="{6B6C15EF-0271-124B-F165-2964D183DDED}"/>
              </a:ext>
            </a:extLst>
          </p:cNvPr>
          <p:cNvSpPr>
            <a:spLocks noGrp="1"/>
          </p:cNvSpPr>
          <p:nvPr>
            <p:ph idx="1"/>
          </p:nvPr>
        </p:nvSpPr>
        <p:spPr/>
        <p:txBody>
          <a:bodyPr>
            <a:normAutofit/>
          </a:bodyPr>
          <a:lstStyle/>
          <a:p>
            <a:r>
              <a:rPr lang="en-GB" sz="2800" dirty="0"/>
              <a:t>After the abdication of the brother in 1936, </a:t>
            </a:r>
          </a:p>
          <a:p>
            <a:pPr marL="0" indent="0">
              <a:buNone/>
            </a:pPr>
            <a:r>
              <a:rPr lang="en-GB" sz="2800" dirty="0"/>
              <a:t>    </a:t>
            </a:r>
            <a:r>
              <a:rPr lang="en-GB" sz="2800" u="sng" dirty="0"/>
              <a:t>George VI (the father of Elizabeth)</a:t>
            </a:r>
            <a:r>
              <a:rPr lang="en-GB" sz="2800" dirty="0"/>
              <a:t> became </a:t>
            </a:r>
          </a:p>
          <a:p>
            <a:pPr marL="0" indent="0">
              <a:buNone/>
            </a:pPr>
            <a:r>
              <a:rPr lang="en-GB" sz="2800" dirty="0"/>
              <a:t>    the king</a:t>
            </a:r>
          </a:p>
          <a:p>
            <a:r>
              <a:rPr lang="en-GB" sz="2800" dirty="0"/>
              <a:t>In September 1939, Britain entered the</a:t>
            </a:r>
          </a:p>
          <a:p>
            <a:pPr marL="0" indent="0">
              <a:buNone/>
            </a:pPr>
            <a:r>
              <a:rPr lang="en-GB" sz="2800" dirty="0"/>
              <a:t>    Second World War</a:t>
            </a:r>
          </a:p>
          <a:p>
            <a:pPr marL="0" indent="0">
              <a:buNone/>
            </a:pPr>
            <a:endParaRPr lang="en-GB" sz="2800" dirty="0"/>
          </a:p>
          <a:p>
            <a:pPr marL="0" indent="0">
              <a:buNone/>
            </a:pPr>
            <a:endParaRPr lang="en-GB" sz="2800" dirty="0"/>
          </a:p>
        </p:txBody>
      </p:sp>
      <p:pic>
        <p:nvPicPr>
          <p:cNvPr id="15364" name="Picture 4" descr="George VI - Wikipedia">
            <a:extLst>
              <a:ext uri="{FF2B5EF4-FFF2-40B4-BE49-F238E27FC236}">
                <a16:creationId xmlns:a16="http://schemas.microsoft.com/office/drawing/2014/main" id="{24D523DA-18A3-6BAF-0B7C-15B7475FC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160" y="1492605"/>
            <a:ext cx="2827283" cy="3872789"/>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contenuto 2">
            <a:extLst>
              <a:ext uri="{FF2B5EF4-FFF2-40B4-BE49-F238E27FC236}">
                <a16:creationId xmlns:a16="http://schemas.microsoft.com/office/drawing/2014/main" id="{9B84BAED-6222-D31B-8E68-60CBDDA24543}"/>
              </a:ext>
            </a:extLst>
          </p:cNvPr>
          <p:cNvSpPr txBox="1">
            <a:spLocks/>
          </p:cNvSpPr>
          <p:nvPr/>
        </p:nvSpPr>
        <p:spPr>
          <a:xfrm>
            <a:off x="7696200" y="5600699"/>
            <a:ext cx="5029202" cy="11430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n-GB" sz="2400" dirty="0"/>
              <a:t>George VI (1895-1952)</a:t>
            </a:r>
          </a:p>
        </p:txBody>
      </p:sp>
    </p:spTree>
    <p:extLst>
      <p:ext uri="{BB962C8B-B14F-4D97-AF65-F5344CB8AC3E}">
        <p14:creationId xmlns:p14="http://schemas.microsoft.com/office/powerpoint/2010/main" val="180061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6392184-553C-0502-4CA8-BC97D18F35B0}"/>
              </a:ext>
            </a:extLst>
          </p:cNvPr>
          <p:cNvSpPr>
            <a:spLocks noGrp="1"/>
          </p:cNvSpPr>
          <p:nvPr>
            <p:ph idx="1"/>
          </p:nvPr>
        </p:nvSpPr>
        <p:spPr>
          <a:xfrm>
            <a:off x="1295400" y="469900"/>
            <a:ext cx="9601200" cy="6210300"/>
          </a:xfrm>
        </p:spPr>
        <p:txBody>
          <a:bodyPr>
            <a:normAutofit/>
          </a:bodyPr>
          <a:lstStyle/>
          <a:p>
            <a:r>
              <a:rPr lang="en-GB" sz="2800" dirty="0"/>
              <a:t>Britain fought </a:t>
            </a:r>
            <a:r>
              <a:rPr lang="en-GB" sz="2800" u="sng" dirty="0"/>
              <a:t>together </a:t>
            </a:r>
            <a:r>
              <a:rPr lang="en-GB" sz="2800" dirty="0"/>
              <a:t>with:</a:t>
            </a:r>
          </a:p>
          <a:p>
            <a:pPr marL="0" indent="0">
              <a:buNone/>
            </a:pPr>
            <a:r>
              <a:rPr lang="en-GB" sz="2800" dirty="0"/>
              <a:t>    - USA</a:t>
            </a:r>
          </a:p>
          <a:p>
            <a:pPr marL="0" indent="0">
              <a:buNone/>
            </a:pPr>
            <a:r>
              <a:rPr lang="en-GB" sz="2800" dirty="0"/>
              <a:t>    - Russia </a:t>
            </a:r>
          </a:p>
          <a:p>
            <a:pPr marL="0" indent="0">
              <a:buNone/>
            </a:pPr>
            <a:r>
              <a:rPr lang="en-GB" sz="2800" dirty="0"/>
              <a:t>    - Soviet Union</a:t>
            </a:r>
          </a:p>
          <a:p>
            <a:pPr marL="0" indent="0">
              <a:buNone/>
            </a:pPr>
            <a:r>
              <a:rPr lang="en-GB" sz="2800" dirty="0"/>
              <a:t>    - other states such as Australia and New Zealand</a:t>
            </a:r>
          </a:p>
          <a:p>
            <a:pPr marL="0" indent="0">
              <a:buNone/>
            </a:pPr>
            <a:endParaRPr lang="en-GB" sz="2800" dirty="0"/>
          </a:p>
          <a:p>
            <a:r>
              <a:rPr lang="en-GB" sz="2800" dirty="0"/>
              <a:t>Britain fought mainly </a:t>
            </a:r>
            <a:r>
              <a:rPr lang="en-GB" sz="2800" u="sng" dirty="0"/>
              <a:t>against</a:t>
            </a:r>
            <a:r>
              <a:rPr lang="en-GB" sz="2800" dirty="0"/>
              <a:t> with:</a:t>
            </a:r>
          </a:p>
          <a:p>
            <a:pPr marL="0" indent="0">
              <a:buNone/>
            </a:pPr>
            <a:r>
              <a:rPr lang="en-GB" sz="2800" dirty="0"/>
              <a:t>   - Germany</a:t>
            </a:r>
          </a:p>
          <a:p>
            <a:pPr marL="0" indent="0">
              <a:buNone/>
            </a:pPr>
            <a:r>
              <a:rPr lang="en-GB" sz="2800" dirty="0"/>
              <a:t>   - Italy</a:t>
            </a:r>
          </a:p>
          <a:p>
            <a:pPr marL="0" indent="0">
              <a:buNone/>
            </a:pPr>
            <a:r>
              <a:rPr lang="en-GB" sz="2800" dirty="0"/>
              <a:t>   </a:t>
            </a:r>
          </a:p>
        </p:txBody>
      </p:sp>
      <p:sp>
        <p:nvSpPr>
          <p:cNvPr id="4" name="Segno di moltiplicazione 3">
            <a:extLst>
              <a:ext uri="{FF2B5EF4-FFF2-40B4-BE49-F238E27FC236}">
                <a16:creationId xmlns:a16="http://schemas.microsoft.com/office/drawing/2014/main" id="{D00C7A19-02F6-FFC0-4D11-3E548A441703}"/>
              </a:ext>
            </a:extLst>
          </p:cNvPr>
          <p:cNvSpPr/>
          <p:nvPr/>
        </p:nvSpPr>
        <p:spPr>
          <a:xfrm>
            <a:off x="7747000" y="4057650"/>
            <a:ext cx="2184400" cy="15621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6" name="Elemento grafico 5" descr="Segno di spunta con riempimento a tinta unita">
            <a:extLst>
              <a:ext uri="{FF2B5EF4-FFF2-40B4-BE49-F238E27FC236}">
                <a16:creationId xmlns:a16="http://schemas.microsoft.com/office/drawing/2014/main" id="{C772DBA7-7D7D-47E7-2D00-F417B55889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8800" y="469900"/>
            <a:ext cx="1682750" cy="1682750"/>
          </a:xfrm>
          <a:prstGeom prst="rect">
            <a:avLst/>
          </a:prstGeom>
        </p:spPr>
      </p:pic>
    </p:spTree>
    <p:extLst>
      <p:ext uri="{BB962C8B-B14F-4D97-AF65-F5344CB8AC3E}">
        <p14:creationId xmlns:p14="http://schemas.microsoft.com/office/powerpoint/2010/main" val="104114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E8CA9CF-B5D1-A30D-71F8-C35E2B1F416B}"/>
              </a:ext>
            </a:extLst>
          </p:cNvPr>
          <p:cNvSpPr>
            <a:spLocks noGrp="1"/>
          </p:cNvSpPr>
          <p:nvPr>
            <p:ph idx="1"/>
          </p:nvPr>
        </p:nvSpPr>
        <p:spPr>
          <a:xfrm>
            <a:off x="1295400" y="1066799"/>
            <a:ext cx="9601200" cy="5648323"/>
          </a:xfrm>
        </p:spPr>
        <p:txBody>
          <a:bodyPr>
            <a:normAutofit/>
          </a:bodyPr>
          <a:lstStyle/>
          <a:p>
            <a:r>
              <a:rPr lang="en-GB" sz="2800" dirty="0"/>
              <a:t>In 1940, Winston Churchill </a:t>
            </a:r>
          </a:p>
          <a:p>
            <a:pPr marL="0" indent="0">
              <a:buNone/>
            </a:pPr>
            <a:r>
              <a:rPr lang="en-GB" sz="2800" dirty="0"/>
              <a:t>   became the Prime Minister</a:t>
            </a:r>
          </a:p>
          <a:p>
            <a:endParaRPr lang="en-GB" sz="2800" dirty="0"/>
          </a:p>
          <a:p>
            <a:endParaRPr lang="en-GB" sz="2800" dirty="0"/>
          </a:p>
          <a:p>
            <a:endParaRPr lang="en-GB" sz="2800" dirty="0"/>
          </a:p>
          <a:p>
            <a:pPr marL="0" indent="0">
              <a:buNone/>
            </a:pPr>
            <a:endParaRPr lang="en-GB" sz="2800" dirty="0"/>
          </a:p>
          <a:p>
            <a:pPr marL="0" indent="0">
              <a:buNone/>
            </a:pPr>
            <a:r>
              <a:rPr lang="en-GB" sz="2800" dirty="0"/>
              <a:t>He was known for his strong leadership </a:t>
            </a:r>
          </a:p>
          <a:p>
            <a:pPr marL="0" indent="0">
              <a:buNone/>
            </a:pPr>
            <a:r>
              <a:rPr lang="en-GB" sz="2800" dirty="0"/>
              <a:t>and determination</a:t>
            </a:r>
          </a:p>
          <a:p>
            <a:pPr marL="0" indent="0">
              <a:buNone/>
            </a:pPr>
            <a:endParaRPr lang="en-GB" sz="2800" dirty="0"/>
          </a:p>
        </p:txBody>
      </p:sp>
      <p:cxnSp>
        <p:nvCxnSpPr>
          <p:cNvPr id="5" name="Connettore 2 4">
            <a:extLst>
              <a:ext uri="{FF2B5EF4-FFF2-40B4-BE49-F238E27FC236}">
                <a16:creationId xmlns:a16="http://schemas.microsoft.com/office/drawing/2014/main" id="{812542AD-E04E-B18A-51B2-6A5049CEFCD0}"/>
              </a:ext>
            </a:extLst>
          </p:cNvPr>
          <p:cNvCxnSpPr/>
          <p:nvPr/>
        </p:nvCxnSpPr>
        <p:spPr>
          <a:xfrm>
            <a:off x="3594100" y="2540000"/>
            <a:ext cx="0" cy="1371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4098" name="Picture 2" descr="Winston Churchill - Britishpidya">
            <a:extLst>
              <a:ext uri="{FF2B5EF4-FFF2-40B4-BE49-F238E27FC236}">
                <a16:creationId xmlns:a16="http://schemas.microsoft.com/office/drawing/2014/main" id="{2614A5A8-75C1-8A1D-7D0E-511FE901E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1478" y="1512888"/>
            <a:ext cx="3492498" cy="3055935"/>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contenuto 2">
            <a:extLst>
              <a:ext uri="{FF2B5EF4-FFF2-40B4-BE49-F238E27FC236}">
                <a16:creationId xmlns:a16="http://schemas.microsoft.com/office/drawing/2014/main" id="{FCB2F784-8EF4-F5B2-EC1D-89F4BE888AC0}"/>
              </a:ext>
            </a:extLst>
          </p:cNvPr>
          <p:cNvSpPr txBox="1">
            <a:spLocks/>
          </p:cNvSpPr>
          <p:nvPr/>
        </p:nvSpPr>
        <p:spPr>
          <a:xfrm>
            <a:off x="7359650" y="4648201"/>
            <a:ext cx="5029202" cy="11430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n-GB" sz="2400" dirty="0"/>
              <a:t>Winston Churchill (1874-1965)</a:t>
            </a:r>
          </a:p>
        </p:txBody>
      </p:sp>
    </p:spTree>
    <p:extLst>
      <p:ext uri="{BB962C8B-B14F-4D97-AF65-F5344CB8AC3E}">
        <p14:creationId xmlns:p14="http://schemas.microsoft.com/office/powerpoint/2010/main" val="3276622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ptember 1940: A crater and damaged railings outside Buckingham Palace, London, after the explosion of a German bomb dropped in an air raid the previous day. (Photo by Central Press/Hulton Archive/Getty Images)">
            <a:extLst>
              <a:ext uri="{FF2B5EF4-FFF2-40B4-BE49-F238E27FC236}">
                <a16:creationId xmlns:a16="http://schemas.microsoft.com/office/drawing/2014/main" id="{71D146B7-C21C-35A2-461D-F56EFD5D1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735" y="1314450"/>
            <a:ext cx="5657850" cy="422910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contenuto 2">
            <a:extLst>
              <a:ext uri="{FF2B5EF4-FFF2-40B4-BE49-F238E27FC236}">
                <a16:creationId xmlns:a16="http://schemas.microsoft.com/office/drawing/2014/main" id="{99255179-4FAA-F5A7-2562-8AEF5BC5C042}"/>
              </a:ext>
            </a:extLst>
          </p:cNvPr>
          <p:cNvSpPr txBox="1">
            <a:spLocks/>
          </p:cNvSpPr>
          <p:nvPr/>
        </p:nvSpPr>
        <p:spPr>
          <a:xfrm>
            <a:off x="3997959" y="5715000"/>
            <a:ext cx="5029202" cy="11430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n-GB" sz="2400" dirty="0"/>
              <a:t>Buckingham Palace bombed in 1940 by German forces</a:t>
            </a:r>
          </a:p>
        </p:txBody>
      </p:sp>
    </p:spTree>
    <p:extLst>
      <p:ext uri="{BB962C8B-B14F-4D97-AF65-F5344CB8AC3E}">
        <p14:creationId xmlns:p14="http://schemas.microsoft.com/office/powerpoint/2010/main" val="2243492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BF898BE-9425-4339-E5B6-0E2CB92ADB0E}"/>
              </a:ext>
            </a:extLst>
          </p:cNvPr>
          <p:cNvSpPr>
            <a:spLocks noGrp="1"/>
          </p:cNvSpPr>
          <p:nvPr>
            <p:ph idx="1"/>
          </p:nvPr>
        </p:nvSpPr>
        <p:spPr>
          <a:xfrm>
            <a:off x="939800" y="1473199"/>
            <a:ext cx="9601200" cy="4752975"/>
          </a:xfrm>
        </p:spPr>
        <p:txBody>
          <a:bodyPr>
            <a:normAutofit/>
          </a:bodyPr>
          <a:lstStyle/>
          <a:p>
            <a:r>
              <a:rPr lang="en-GB" sz="2800" dirty="0"/>
              <a:t>Unfortunately, also the family’s</a:t>
            </a:r>
          </a:p>
          <a:p>
            <a:pPr marL="0" indent="0">
              <a:buNone/>
            </a:pPr>
            <a:r>
              <a:rPr lang="en-GB" sz="2800" dirty="0"/>
              <a:t>    town house was destroyed</a:t>
            </a:r>
          </a:p>
          <a:p>
            <a:pPr marL="0" indent="0">
              <a:buNone/>
            </a:pPr>
            <a:r>
              <a:rPr lang="en-GB" sz="2800" dirty="0"/>
              <a:t>    during World War II </a:t>
            </a:r>
          </a:p>
          <a:p>
            <a:pPr marL="0" indent="0">
              <a:buNone/>
            </a:pPr>
            <a:r>
              <a:rPr lang="en-GB" sz="2800" dirty="0"/>
              <a:t>    (where Elisabeth spent her childhood)</a:t>
            </a:r>
          </a:p>
          <a:p>
            <a:pPr marL="0" indent="0">
              <a:buNone/>
            </a:pPr>
            <a:endParaRPr lang="en-GB" sz="2800" dirty="0"/>
          </a:p>
          <a:p>
            <a:r>
              <a:rPr lang="en-GB" sz="2800" dirty="0"/>
              <a:t> The family moved to </a:t>
            </a:r>
          </a:p>
          <a:p>
            <a:pPr marL="0" indent="0">
              <a:buNone/>
            </a:pPr>
            <a:r>
              <a:rPr lang="en-GB" sz="2800" dirty="0"/>
              <a:t>      Royal Lodge, a royal building in </a:t>
            </a:r>
          </a:p>
          <a:p>
            <a:pPr marL="0" indent="0">
              <a:buNone/>
            </a:pPr>
            <a:r>
              <a:rPr lang="en-GB" sz="2800" dirty="0"/>
              <a:t>      London</a:t>
            </a:r>
          </a:p>
          <a:p>
            <a:pPr marL="0" indent="0">
              <a:buNone/>
            </a:pPr>
            <a:endParaRPr lang="en-GB" sz="2800" dirty="0"/>
          </a:p>
          <a:p>
            <a:pPr marL="0" indent="0">
              <a:buNone/>
            </a:pPr>
            <a:endParaRPr lang="en-GB" sz="2800" dirty="0"/>
          </a:p>
        </p:txBody>
      </p:sp>
      <p:pic>
        <p:nvPicPr>
          <p:cNvPr id="11266" name="Picture 2" descr="queen home bombed">
            <a:extLst>
              <a:ext uri="{FF2B5EF4-FFF2-40B4-BE49-F238E27FC236}">
                <a16:creationId xmlns:a16="http://schemas.microsoft.com/office/drawing/2014/main" id="{C81884D4-FC2A-17FE-09B8-60D0C514C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50825"/>
            <a:ext cx="4777555" cy="6181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48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894D92-401B-9E87-67B5-A6FB6FFAFDB9}"/>
              </a:ext>
            </a:extLst>
          </p:cNvPr>
          <p:cNvSpPr>
            <a:spLocks noGrp="1"/>
          </p:cNvSpPr>
          <p:nvPr>
            <p:ph type="title"/>
          </p:nvPr>
        </p:nvSpPr>
        <p:spPr>
          <a:xfrm>
            <a:off x="1371600" y="635000"/>
            <a:ext cx="9601200" cy="1485900"/>
          </a:xfrm>
        </p:spPr>
        <p:txBody>
          <a:bodyPr/>
          <a:lstStyle/>
          <a:p>
            <a:r>
              <a:rPr lang="en-GB" b="1" dirty="0"/>
              <a:t>Tables of contents</a:t>
            </a:r>
          </a:p>
        </p:txBody>
      </p:sp>
      <p:sp>
        <p:nvSpPr>
          <p:cNvPr id="3" name="Segnaposto contenuto 2">
            <a:extLst>
              <a:ext uri="{FF2B5EF4-FFF2-40B4-BE49-F238E27FC236}">
                <a16:creationId xmlns:a16="http://schemas.microsoft.com/office/drawing/2014/main" id="{C1372DE4-9E29-C483-0B82-0FDF93615A64}"/>
              </a:ext>
            </a:extLst>
          </p:cNvPr>
          <p:cNvSpPr>
            <a:spLocks noGrp="1"/>
          </p:cNvSpPr>
          <p:nvPr>
            <p:ph idx="1"/>
          </p:nvPr>
        </p:nvSpPr>
        <p:spPr>
          <a:xfrm>
            <a:off x="1371600" y="1855076"/>
            <a:ext cx="4724400" cy="4703379"/>
          </a:xfrm>
        </p:spPr>
        <p:txBody>
          <a:bodyPr>
            <a:normAutofit lnSpcReduction="10000"/>
          </a:bodyPr>
          <a:lstStyle/>
          <a:p>
            <a:r>
              <a:rPr lang="en-GB" sz="2800" dirty="0"/>
              <a:t>Elizabeth I VS Elizabeth II</a:t>
            </a:r>
          </a:p>
          <a:p>
            <a:r>
              <a:rPr lang="en-GB" sz="2800" dirty="0"/>
              <a:t>The family</a:t>
            </a:r>
          </a:p>
          <a:p>
            <a:r>
              <a:rPr lang="en-GB" sz="2800" dirty="0"/>
              <a:t>The birth</a:t>
            </a:r>
          </a:p>
          <a:p>
            <a:r>
              <a:rPr lang="en-GB" sz="2800" dirty="0"/>
              <a:t>The childhood</a:t>
            </a:r>
          </a:p>
          <a:p>
            <a:r>
              <a:rPr lang="en-GB" sz="2800" dirty="0"/>
              <a:t>Edward VIII</a:t>
            </a:r>
          </a:p>
          <a:p>
            <a:r>
              <a:rPr lang="en-GB" sz="2800" dirty="0"/>
              <a:t>Second World War</a:t>
            </a:r>
          </a:p>
          <a:p>
            <a:r>
              <a:rPr lang="en-GB" sz="2800" dirty="0"/>
              <a:t>Rebuilding of the country</a:t>
            </a:r>
          </a:p>
          <a:p>
            <a:r>
              <a:rPr lang="en-GB" sz="2800" dirty="0"/>
              <a:t>Coronation</a:t>
            </a:r>
          </a:p>
          <a:p>
            <a:r>
              <a:rPr lang="en-GB" sz="2800" dirty="0"/>
              <a:t>Commonwealth tours</a:t>
            </a:r>
          </a:p>
          <a:p>
            <a:pPr marL="0" indent="0">
              <a:buNone/>
            </a:pPr>
            <a:endParaRPr lang="en-GB" sz="3200" dirty="0"/>
          </a:p>
        </p:txBody>
      </p:sp>
      <p:sp>
        <p:nvSpPr>
          <p:cNvPr id="4" name="Segnaposto contenuto 2">
            <a:extLst>
              <a:ext uri="{FF2B5EF4-FFF2-40B4-BE49-F238E27FC236}">
                <a16:creationId xmlns:a16="http://schemas.microsoft.com/office/drawing/2014/main" id="{C8A7A944-13A6-D91E-1A09-B4E8BF6A60E6}"/>
              </a:ext>
            </a:extLst>
          </p:cNvPr>
          <p:cNvSpPr txBox="1">
            <a:spLocks/>
          </p:cNvSpPr>
          <p:nvPr/>
        </p:nvSpPr>
        <p:spPr>
          <a:xfrm>
            <a:off x="6547945" y="2822028"/>
            <a:ext cx="5644055"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GB" sz="2800" dirty="0"/>
          </a:p>
        </p:txBody>
      </p:sp>
      <p:sp>
        <p:nvSpPr>
          <p:cNvPr id="5" name="Segnaposto contenuto 2">
            <a:extLst>
              <a:ext uri="{FF2B5EF4-FFF2-40B4-BE49-F238E27FC236}">
                <a16:creationId xmlns:a16="http://schemas.microsoft.com/office/drawing/2014/main" id="{6B7B7AF2-E6BD-1B2A-E9C7-358596924B03}"/>
              </a:ext>
            </a:extLst>
          </p:cNvPr>
          <p:cNvSpPr txBox="1">
            <a:spLocks/>
          </p:cNvSpPr>
          <p:nvPr/>
        </p:nvSpPr>
        <p:spPr>
          <a:xfrm>
            <a:off x="6172200" y="1888140"/>
            <a:ext cx="4724400" cy="470337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sz="2800" dirty="0"/>
              <a:t>Silver Jubilee</a:t>
            </a:r>
          </a:p>
          <a:p>
            <a:r>
              <a:rPr lang="en-GB" sz="2800" dirty="0"/>
              <a:t>Margaret Thatcher</a:t>
            </a:r>
          </a:p>
          <a:p>
            <a:r>
              <a:rPr lang="en-GB" sz="2800" dirty="0"/>
              <a:t>Queen Elizabeth and Margaret Thatcher</a:t>
            </a:r>
          </a:p>
          <a:p>
            <a:r>
              <a:rPr lang="en-GB" sz="2800" dirty="0"/>
              <a:t>Princess Diana and Prince Charles</a:t>
            </a:r>
          </a:p>
          <a:p>
            <a:r>
              <a:rPr lang="en-GB" sz="2800" dirty="0"/>
              <a:t>Prince Charles and Camilla</a:t>
            </a:r>
          </a:p>
          <a:p>
            <a:r>
              <a:rPr lang="en-GB" sz="2800" dirty="0"/>
              <a:t>Brexit</a:t>
            </a:r>
            <a:endParaRPr lang="en-GB" sz="3200" dirty="0"/>
          </a:p>
          <a:p>
            <a:r>
              <a:rPr lang="en-GB" sz="2800" dirty="0"/>
              <a:t>Death of Queen Elizabeth</a:t>
            </a:r>
          </a:p>
        </p:txBody>
      </p:sp>
    </p:spTree>
    <p:extLst>
      <p:ext uri="{BB962C8B-B14F-4D97-AF65-F5344CB8AC3E}">
        <p14:creationId xmlns:p14="http://schemas.microsoft.com/office/powerpoint/2010/main" val="3997365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13975C8-DABD-53B0-3A94-D82C94DEE5C6}"/>
              </a:ext>
            </a:extLst>
          </p:cNvPr>
          <p:cNvSpPr>
            <a:spLocks noGrp="1"/>
          </p:cNvSpPr>
          <p:nvPr>
            <p:ph idx="1"/>
          </p:nvPr>
        </p:nvSpPr>
        <p:spPr>
          <a:xfrm>
            <a:off x="972837" y="630936"/>
            <a:ext cx="10978371" cy="5923629"/>
          </a:xfrm>
        </p:spPr>
        <p:txBody>
          <a:bodyPr>
            <a:normAutofit lnSpcReduction="10000"/>
          </a:bodyPr>
          <a:lstStyle/>
          <a:p>
            <a:r>
              <a:rPr lang="en-GB" sz="2800" dirty="0"/>
              <a:t>In 1940, when Elizabeth was only 14, she mad</a:t>
            </a:r>
            <a:r>
              <a:rPr lang="en-GB" sz="2800" u="sng" dirty="0"/>
              <a:t>e her first public speech</a:t>
            </a:r>
            <a:r>
              <a:rPr lang="en-GB" sz="2800" dirty="0"/>
              <a:t> during the BBC “Children’s hour” to support the people’s morale:</a:t>
            </a:r>
          </a:p>
          <a:p>
            <a:endParaRPr lang="en-GB" sz="2800" dirty="0"/>
          </a:p>
          <a:p>
            <a:pPr marL="0" indent="0" algn="ctr">
              <a:buNone/>
            </a:pPr>
            <a:r>
              <a:rPr lang="en-GB" sz="2800" i="1" dirty="0"/>
              <a:t>“</a:t>
            </a:r>
            <a:r>
              <a:rPr lang="en-US" sz="2800" i="1" dirty="0"/>
              <a:t>"We are trying to do all we can to help our gallant sailors, soldiers, and airmen, and we are trying, too, to bear our own share of the danger and sadness of war. We know, every one of us, that in the end all will be well.“</a:t>
            </a:r>
          </a:p>
          <a:p>
            <a:pPr marL="0" indent="0" algn="ctr">
              <a:buNone/>
            </a:pPr>
            <a:endParaRPr lang="en-US" sz="2800" i="1" dirty="0"/>
          </a:p>
          <a:p>
            <a:pPr marL="0" indent="0" algn="ctr">
              <a:buNone/>
            </a:pPr>
            <a:r>
              <a:rPr lang="en-GB" sz="2800" i="1" dirty="0">
                <a:hlinkClick r:id="rId2"/>
              </a:rPr>
              <a:t>https://www.google.com/search?q=bbc+children%27s+hour+queen+elizabeth&amp;rlz=1C1PASC_itIT1035IT1035&amp;oq=bbc+children%27s+hour+quee&amp;aqs=chrome.1.69i57j0i22i30.4725j0j7&amp;sourceid=chrome&amp;ie=UTF-8#fpstate=ive&amp;vld=cid:cb4b6c5b,vid:VJI9LPFQth4</a:t>
            </a:r>
            <a:endParaRPr lang="en-GB" sz="2800" i="1" dirty="0"/>
          </a:p>
          <a:p>
            <a:pPr marL="0" indent="0" algn="ctr">
              <a:buNone/>
            </a:pPr>
            <a:endParaRPr lang="en-GB" sz="2800" i="1" dirty="0"/>
          </a:p>
        </p:txBody>
      </p:sp>
    </p:spTree>
    <p:extLst>
      <p:ext uri="{BB962C8B-B14F-4D97-AF65-F5344CB8AC3E}">
        <p14:creationId xmlns:p14="http://schemas.microsoft.com/office/powerpoint/2010/main" val="1665556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AC9CAE9-5F81-8EDD-9F54-4ECED83EF831}"/>
              </a:ext>
            </a:extLst>
          </p:cNvPr>
          <p:cNvSpPr>
            <a:spLocks noGrp="1"/>
          </p:cNvSpPr>
          <p:nvPr>
            <p:ph idx="1"/>
          </p:nvPr>
        </p:nvSpPr>
        <p:spPr>
          <a:xfrm>
            <a:off x="1416374" y="572709"/>
            <a:ext cx="9601200" cy="5936434"/>
          </a:xfrm>
        </p:spPr>
        <p:txBody>
          <a:bodyPr>
            <a:normAutofit/>
          </a:bodyPr>
          <a:lstStyle/>
          <a:p>
            <a:r>
              <a:rPr lang="en-GB" sz="2800" dirty="0"/>
              <a:t>In 1944, Elizabeth was eighteen</a:t>
            </a:r>
          </a:p>
          <a:p>
            <a:endParaRPr lang="en-GB" sz="2800" dirty="0"/>
          </a:p>
          <a:p>
            <a:endParaRPr lang="en-GB" sz="2800" dirty="0"/>
          </a:p>
          <a:p>
            <a:endParaRPr lang="en-GB" sz="2800" dirty="0"/>
          </a:p>
          <a:p>
            <a:pPr marL="0" indent="0">
              <a:buNone/>
            </a:pPr>
            <a:r>
              <a:rPr lang="en-GB" sz="2800" dirty="0"/>
              <a:t>She decided to sign up for the </a:t>
            </a:r>
            <a:r>
              <a:rPr lang="en-GB" sz="2800" u="sng" dirty="0"/>
              <a:t>Auxiliary Territorial Service</a:t>
            </a:r>
            <a:r>
              <a:rPr lang="en-GB" sz="2800" dirty="0"/>
              <a:t> (the women’s branch of the British Army)</a:t>
            </a:r>
            <a:endParaRPr lang="en-GB" sz="2800" u="sng" dirty="0"/>
          </a:p>
          <a:p>
            <a:pPr marL="0" indent="0">
              <a:buNone/>
            </a:pPr>
            <a:endParaRPr lang="en-GB" sz="2800" dirty="0"/>
          </a:p>
          <a:p>
            <a:pPr marL="0" indent="0">
              <a:buNone/>
            </a:pPr>
            <a:endParaRPr lang="en-GB" sz="2800" dirty="0"/>
          </a:p>
          <a:p>
            <a:pPr marL="0" indent="0">
              <a:buNone/>
            </a:pPr>
            <a:endParaRPr lang="en-GB" sz="2800" dirty="0"/>
          </a:p>
          <a:p>
            <a:pPr marL="0" indent="0">
              <a:buNone/>
            </a:pPr>
            <a:r>
              <a:rPr lang="en-GB" sz="2800" dirty="0"/>
              <a:t>In 1945, she became the </a:t>
            </a:r>
            <a:r>
              <a:rPr lang="en-GB" sz="2800" u="sng" dirty="0"/>
              <a:t>first woman </a:t>
            </a:r>
            <a:r>
              <a:rPr lang="en-GB" sz="2800" dirty="0"/>
              <a:t>in the Royal Family to become a </a:t>
            </a:r>
            <a:r>
              <a:rPr lang="en-GB" sz="2800" u="sng" dirty="0"/>
              <a:t>full-time member</a:t>
            </a:r>
            <a:r>
              <a:rPr lang="en-GB" sz="2800" dirty="0"/>
              <a:t> of the armed services </a:t>
            </a:r>
          </a:p>
          <a:p>
            <a:pPr marL="0" indent="0">
              <a:buNone/>
            </a:pPr>
            <a:endParaRPr lang="en-GB" sz="2800" dirty="0"/>
          </a:p>
        </p:txBody>
      </p:sp>
      <p:cxnSp>
        <p:nvCxnSpPr>
          <p:cNvPr id="5" name="Connettore 2 4">
            <a:extLst>
              <a:ext uri="{FF2B5EF4-FFF2-40B4-BE49-F238E27FC236}">
                <a16:creationId xmlns:a16="http://schemas.microsoft.com/office/drawing/2014/main" id="{AD05119B-7855-77FA-BA46-DE27033D0FDB}"/>
              </a:ext>
            </a:extLst>
          </p:cNvPr>
          <p:cNvCxnSpPr/>
          <p:nvPr/>
        </p:nvCxnSpPr>
        <p:spPr>
          <a:xfrm>
            <a:off x="5866032" y="1279004"/>
            <a:ext cx="0" cy="11981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Connettore 2 6">
            <a:extLst>
              <a:ext uri="{FF2B5EF4-FFF2-40B4-BE49-F238E27FC236}">
                <a16:creationId xmlns:a16="http://schemas.microsoft.com/office/drawing/2014/main" id="{CFA3C7CA-B050-B74A-54B0-02775033BC51}"/>
              </a:ext>
            </a:extLst>
          </p:cNvPr>
          <p:cNvCxnSpPr/>
          <p:nvPr/>
        </p:nvCxnSpPr>
        <p:spPr>
          <a:xfrm>
            <a:off x="5835132" y="3875164"/>
            <a:ext cx="0" cy="14188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6511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14FA087-3640-8930-85B6-72CD5D74D84D}"/>
              </a:ext>
            </a:extLst>
          </p:cNvPr>
          <p:cNvSpPr>
            <a:spLocks noGrp="1"/>
          </p:cNvSpPr>
          <p:nvPr>
            <p:ph idx="1"/>
          </p:nvPr>
        </p:nvSpPr>
        <p:spPr>
          <a:xfrm>
            <a:off x="1069848" y="1638300"/>
            <a:ext cx="9601200" cy="3581400"/>
          </a:xfrm>
        </p:spPr>
        <p:txBody>
          <a:bodyPr>
            <a:normAutofit/>
          </a:bodyPr>
          <a:lstStyle/>
          <a:p>
            <a:r>
              <a:rPr lang="en-GB" sz="2800" dirty="0"/>
              <a:t>Elisabeth studied various subjects related to military service:</a:t>
            </a:r>
          </a:p>
          <a:p>
            <a:pPr marL="0" indent="0">
              <a:buNone/>
            </a:pPr>
            <a:r>
              <a:rPr lang="en-GB" sz="2800" dirty="0"/>
              <a:t>    - vehicle maintenance</a:t>
            </a:r>
          </a:p>
          <a:p>
            <a:pPr marL="0" indent="0">
              <a:buNone/>
            </a:pPr>
            <a:r>
              <a:rPr lang="en-GB" sz="2800" dirty="0"/>
              <a:t>    - mechanics</a:t>
            </a:r>
          </a:p>
          <a:p>
            <a:pPr marL="0" indent="0">
              <a:buNone/>
            </a:pPr>
            <a:r>
              <a:rPr lang="en-GB" sz="2800" dirty="0"/>
              <a:t>    - map reading</a:t>
            </a:r>
          </a:p>
        </p:txBody>
      </p:sp>
      <p:pic>
        <p:nvPicPr>
          <p:cNvPr id="1026" name="Picture 2">
            <a:extLst>
              <a:ext uri="{FF2B5EF4-FFF2-40B4-BE49-F238E27FC236}">
                <a16:creationId xmlns:a16="http://schemas.microsoft.com/office/drawing/2014/main" id="{53E07096-4895-F791-2535-A3F48BF5DE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89" r="11937"/>
          <a:stretch/>
        </p:blipFill>
        <p:spPr bwMode="auto">
          <a:xfrm>
            <a:off x="5440680" y="2577083"/>
            <a:ext cx="2532888" cy="24963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ncess Elizabeth explains to the Queen what she has done to the car engine. April, 1945. (The International Museum of World War II)">
            <a:extLst>
              <a:ext uri="{FF2B5EF4-FFF2-40B4-BE49-F238E27FC236}">
                <a16:creationId xmlns:a16="http://schemas.microsoft.com/office/drawing/2014/main" id="{A3B3A9ED-7ADA-7F63-B5ED-C1E2FD11A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3069" y="2313432"/>
            <a:ext cx="3128751"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914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D8522D-83B7-699F-20C8-A902A7FA7CBD}"/>
              </a:ext>
            </a:extLst>
          </p:cNvPr>
          <p:cNvSpPr>
            <a:spLocks noGrp="1"/>
          </p:cNvSpPr>
          <p:nvPr>
            <p:ph type="title"/>
          </p:nvPr>
        </p:nvSpPr>
        <p:spPr/>
        <p:txBody>
          <a:bodyPr/>
          <a:lstStyle/>
          <a:p>
            <a:r>
              <a:rPr lang="en-GB" b="1" dirty="0"/>
              <a:t>The end of the Second World War</a:t>
            </a:r>
          </a:p>
        </p:txBody>
      </p:sp>
      <p:sp>
        <p:nvSpPr>
          <p:cNvPr id="4" name="Segnaposto contenuto 3">
            <a:extLst>
              <a:ext uri="{FF2B5EF4-FFF2-40B4-BE49-F238E27FC236}">
                <a16:creationId xmlns:a16="http://schemas.microsoft.com/office/drawing/2014/main" id="{9D343A43-805A-FE02-9307-B06BC7142BE9}"/>
              </a:ext>
            </a:extLst>
          </p:cNvPr>
          <p:cNvSpPr>
            <a:spLocks noGrp="1"/>
          </p:cNvSpPr>
          <p:nvPr>
            <p:ph idx="1"/>
          </p:nvPr>
        </p:nvSpPr>
        <p:spPr>
          <a:xfrm>
            <a:off x="1295400" y="1922660"/>
            <a:ext cx="9601200" cy="3581400"/>
          </a:xfrm>
        </p:spPr>
        <p:txBody>
          <a:bodyPr>
            <a:normAutofit/>
          </a:bodyPr>
          <a:lstStyle/>
          <a:p>
            <a:r>
              <a:rPr lang="en-GB" sz="2800" dirty="0"/>
              <a:t>War in Europe ended in May 1945</a:t>
            </a:r>
          </a:p>
          <a:p>
            <a:r>
              <a:rPr lang="en-GB" sz="2800" dirty="0"/>
              <a:t>The Second World War ended in </a:t>
            </a:r>
            <a:r>
              <a:rPr lang="en-GB" sz="2800" u="sng" dirty="0"/>
              <a:t>2</a:t>
            </a:r>
            <a:r>
              <a:rPr lang="en-GB" sz="2800" u="sng" baseline="30000" dirty="0"/>
              <a:t>nd</a:t>
            </a:r>
            <a:r>
              <a:rPr lang="en-GB" sz="2800" u="sng" dirty="0"/>
              <a:t> September 1945 </a:t>
            </a:r>
            <a:r>
              <a:rPr lang="en-GB" sz="2800" dirty="0"/>
              <a:t>with the surrender of Japan</a:t>
            </a:r>
          </a:p>
          <a:p>
            <a:pPr marL="0" indent="0">
              <a:buNone/>
            </a:pPr>
            <a:endParaRPr lang="en-GB" sz="2800" dirty="0"/>
          </a:p>
        </p:txBody>
      </p:sp>
      <p:pic>
        <p:nvPicPr>
          <p:cNvPr id="2054" name="Picture 6">
            <a:extLst>
              <a:ext uri="{FF2B5EF4-FFF2-40B4-BE49-F238E27FC236}">
                <a16:creationId xmlns:a16="http://schemas.microsoft.com/office/drawing/2014/main" id="{3CB4EE0A-A392-6CB6-2F4B-26CE9DF89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400" y="3332597"/>
            <a:ext cx="3378200" cy="2564362"/>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375D4550-5370-868F-F1BA-59778C9EE094}"/>
              </a:ext>
            </a:extLst>
          </p:cNvPr>
          <p:cNvSpPr txBox="1"/>
          <p:nvPr/>
        </p:nvSpPr>
        <p:spPr>
          <a:xfrm>
            <a:off x="6404927" y="5896959"/>
            <a:ext cx="5557393" cy="830997"/>
          </a:xfrm>
          <a:prstGeom prst="rect">
            <a:avLst/>
          </a:prstGeom>
          <a:noFill/>
        </p:spPr>
        <p:txBody>
          <a:bodyPr wrap="square" rtlCol="0">
            <a:spAutoFit/>
          </a:bodyPr>
          <a:lstStyle/>
          <a:p>
            <a:pPr algn="ctr"/>
            <a:r>
              <a:rPr lang="en-GB" sz="2400" dirty="0"/>
              <a:t>8</a:t>
            </a:r>
            <a:r>
              <a:rPr lang="en-GB" sz="2400" baseline="30000" dirty="0"/>
              <a:t>th</a:t>
            </a:r>
            <a:r>
              <a:rPr lang="en-GB" sz="2400" dirty="0"/>
              <a:t> May 1945, Princess Elisabeth, King George VI and Winston Churchill</a:t>
            </a:r>
          </a:p>
        </p:txBody>
      </p:sp>
    </p:spTree>
    <p:extLst>
      <p:ext uri="{BB962C8B-B14F-4D97-AF65-F5344CB8AC3E}">
        <p14:creationId xmlns:p14="http://schemas.microsoft.com/office/powerpoint/2010/main" val="1350808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60D6A5-131D-FC01-ED5D-459547D8B868}"/>
              </a:ext>
            </a:extLst>
          </p:cNvPr>
          <p:cNvSpPr>
            <a:spLocks noGrp="1"/>
          </p:cNvSpPr>
          <p:nvPr>
            <p:ph type="title"/>
          </p:nvPr>
        </p:nvSpPr>
        <p:spPr/>
        <p:txBody>
          <a:bodyPr/>
          <a:lstStyle/>
          <a:p>
            <a:r>
              <a:rPr lang="en-GB" b="1" dirty="0"/>
              <a:t>Rebuilding of the country</a:t>
            </a:r>
          </a:p>
        </p:txBody>
      </p:sp>
      <p:sp>
        <p:nvSpPr>
          <p:cNvPr id="3" name="Segnaposto contenuto 2">
            <a:extLst>
              <a:ext uri="{FF2B5EF4-FFF2-40B4-BE49-F238E27FC236}">
                <a16:creationId xmlns:a16="http://schemas.microsoft.com/office/drawing/2014/main" id="{9F51CB9F-CF37-5268-B338-253477D3D0FE}"/>
              </a:ext>
            </a:extLst>
          </p:cNvPr>
          <p:cNvSpPr>
            <a:spLocks noGrp="1"/>
          </p:cNvSpPr>
          <p:nvPr>
            <p:ph idx="1"/>
          </p:nvPr>
        </p:nvSpPr>
        <p:spPr>
          <a:xfrm>
            <a:off x="1320800" y="1562100"/>
            <a:ext cx="10363200" cy="4965700"/>
          </a:xfrm>
        </p:spPr>
        <p:txBody>
          <a:bodyPr>
            <a:normAutofit lnSpcReduction="10000"/>
          </a:bodyPr>
          <a:lstStyle/>
          <a:p>
            <a:r>
              <a:rPr lang="en-GB" sz="2800" dirty="0"/>
              <a:t>In 1947, Princess Elizabeth went on her first overseas tour with her parents in </a:t>
            </a:r>
            <a:r>
              <a:rPr lang="en-GB" sz="2800" u="sng" dirty="0"/>
              <a:t>South Africa</a:t>
            </a:r>
          </a:p>
          <a:p>
            <a:endParaRPr lang="en-GB" sz="2800" dirty="0"/>
          </a:p>
          <a:p>
            <a:r>
              <a:rPr lang="en-GB" sz="2800" dirty="0"/>
              <a:t>During the tour, she broadcasted an important speech of devotion to the country in </a:t>
            </a:r>
            <a:r>
              <a:rPr lang="en-GB" sz="2800" u="sng" dirty="0"/>
              <a:t>her 21</a:t>
            </a:r>
            <a:r>
              <a:rPr lang="en-GB" sz="2800" u="sng" baseline="30000" dirty="0"/>
              <a:t>st</a:t>
            </a:r>
            <a:r>
              <a:rPr lang="en-GB" sz="2800" u="sng" dirty="0"/>
              <a:t> birthday:</a:t>
            </a:r>
          </a:p>
          <a:p>
            <a:endParaRPr lang="en-GB" sz="1600" dirty="0"/>
          </a:p>
          <a:p>
            <a:pPr marL="0" indent="0" algn="ctr">
              <a:buNone/>
            </a:pPr>
            <a:r>
              <a:rPr lang="en-GB" sz="2800" dirty="0"/>
              <a:t>    </a:t>
            </a:r>
            <a:r>
              <a:rPr lang="en-US" sz="2800" dirty="0"/>
              <a:t>"</a:t>
            </a:r>
            <a:r>
              <a:rPr lang="en-US" sz="2800" i="1" dirty="0"/>
              <a:t>I declare before you all that my whole life, whether it be long or short, shall be devoted to your service and the service of our great imperial family to which we all belong</a:t>
            </a:r>
            <a:r>
              <a:rPr lang="en-US" sz="2800" dirty="0"/>
              <a:t>.“</a:t>
            </a:r>
          </a:p>
          <a:p>
            <a:pPr marL="0" indent="0">
              <a:buNone/>
            </a:pPr>
            <a:endParaRPr lang="en-US" sz="2800" dirty="0"/>
          </a:p>
          <a:p>
            <a:pPr marL="0" indent="0">
              <a:buNone/>
            </a:pPr>
            <a:r>
              <a:rPr lang="en-GB" sz="2800" dirty="0">
                <a:hlinkClick r:id="rId2"/>
              </a:rPr>
              <a:t>https://www.youtube.com/watch?v=RUlToHE_27U</a:t>
            </a:r>
            <a:endParaRPr lang="en-US" sz="2800" dirty="0"/>
          </a:p>
          <a:p>
            <a:pPr marL="0" indent="0">
              <a:buNone/>
            </a:pPr>
            <a:endParaRPr lang="en-GB" sz="2800" dirty="0"/>
          </a:p>
        </p:txBody>
      </p:sp>
    </p:spTree>
    <p:extLst>
      <p:ext uri="{BB962C8B-B14F-4D97-AF65-F5344CB8AC3E}">
        <p14:creationId xmlns:p14="http://schemas.microsoft.com/office/powerpoint/2010/main" val="213280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73494DD-0594-A816-ED82-77983D31A260}"/>
              </a:ext>
            </a:extLst>
          </p:cNvPr>
          <p:cNvSpPr>
            <a:spLocks noGrp="1"/>
          </p:cNvSpPr>
          <p:nvPr>
            <p:ph idx="1"/>
          </p:nvPr>
        </p:nvSpPr>
        <p:spPr>
          <a:xfrm>
            <a:off x="1231900" y="571500"/>
            <a:ext cx="10604500" cy="6286500"/>
          </a:xfrm>
        </p:spPr>
        <p:txBody>
          <a:bodyPr>
            <a:normAutofit lnSpcReduction="10000"/>
          </a:bodyPr>
          <a:lstStyle/>
          <a:p>
            <a:r>
              <a:rPr lang="en-GB" sz="2800" b="1" dirty="0"/>
              <a:t>Before the WWII: </a:t>
            </a:r>
            <a:r>
              <a:rPr lang="en-US" sz="2800" dirty="0"/>
              <a:t>the British Empire had </a:t>
            </a:r>
            <a:r>
              <a:rPr lang="en-US" sz="2800" u="sng" dirty="0"/>
              <a:t>colonies</a:t>
            </a:r>
            <a:r>
              <a:rPr lang="en-US" sz="2800" dirty="0"/>
              <a:t> across the globe</a:t>
            </a:r>
          </a:p>
          <a:p>
            <a:pPr>
              <a:buFontTx/>
              <a:buChar char="-"/>
            </a:pPr>
            <a:r>
              <a:rPr lang="en-US" sz="2800" dirty="0"/>
              <a:t>Canada </a:t>
            </a:r>
          </a:p>
          <a:p>
            <a:pPr>
              <a:buFontTx/>
              <a:buChar char="-"/>
            </a:pPr>
            <a:r>
              <a:rPr lang="en-US" sz="2800" dirty="0"/>
              <a:t>the Caribbean, </a:t>
            </a:r>
          </a:p>
          <a:p>
            <a:pPr>
              <a:buFontTx/>
              <a:buChar char="-"/>
            </a:pPr>
            <a:r>
              <a:rPr lang="en-US" sz="2800" dirty="0"/>
              <a:t>Africa (Nigeria, Kenia, South Africa)</a:t>
            </a:r>
          </a:p>
          <a:p>
            <a:pPr>
              <a:buFontTx/>
              <a:buChar char="-"/>
            </a:pPr>
            <a:r>
              <a:rPr lang="en-US" sz="2800" dirty="0"/>
              <a:t>Asia (India and Singapore)</a:t>
            </a:r>
          </a:p>
          <a:p>
            <a:pPr>
              <a:buFontTx/>
              <a:buChar char="-"/>
            </a:pPr>
            <a:r>
              <a:rPr lang="en-US" sz="2800" dirty="0"/>
              <a:t>the Middle East (Egypt and Palestine)</a:t>
            </a:r>
          </a:p>
          <a:p>
            <a:pPr>
              <a:buFontTx/>
              <a:buChar char="-"/>
            </a:pPr>
            <a:r>
              <a:rPr lang="en-GB" sz="2800" dirty="0"/>
              <a:t>Australia </a:t>
            </a:r>
          </a:p>
          <a:p>
            <a:pPr>
              <a:buFontTx/>
              <a:buChar char="-"/>
            </a:pPr>
            <a:r>
              <a:rPr lang="en-GB" sz="2800" dirty="0"/>
              <a:t>New Zealand</a:t>
            </a:r>
          </a:p>
          <a:p>
            <a:pPr>
              <a:buFontTx/>
              <a:buChar char="-"/>
            </a:pPr>
            <a:endParaRPr lang="en-GB" sz="2800" dirty="0"/>
          </a:p>
          <a:p>
            <a:r>
              <a:rPr lang="en-GB" sz="2800" b="1" dirty="0"/>
              <a:t>After WWII</a:t>
            </a:r>
            <a:r>
              <a:rPr lang="en-GB" sz="2800" dirty="0"/>
              <a:t>, the British Empire </a:t>
            </a:r>
            <a:r>
              <a:rPr lang="en-GB" sz="2800" u="sng" dirty="0"/>
              <a:t>declined</a:t>
            </a:r>
            <a:r>
              <a:rPr lang="en-GB" sz="2800" dirty="0"/>
              <a:t>! For this reason, the crown focused on </a:t>
            </a:r>
            <a:r>
              <a:rPr lang="en-GB" sz="2800" u="sng" dirty="0"/>
              <a:t>rebuilding a unity and stability in Britain</a:t>
            </a:r>
            <a:r>
              <a:rPr lang="en-GB" sz="2800" dirty="0"/>
              <a:t>, needed by the poverty caused by the WIII and the decline of the British Empire</a:t>
            </a:r>
          </a:p>
          <a:p>
            <a:pPr marL="0" indent="0">
              <a:buNone/>
            </a:pPr>
            <a:endParaRPr lang="en-GB" sz="2800" dirty="0"/>
          </a:p>
        </p:txBody>
      </p:sp>
    </p:spTree>
    <p:extLst>
      <p:ext uri="{BB962C8B-B14F-4D97-AF65-F5344CB8AC3E}">
        <p14:creationId xmlns:p14="http://schemas.microsoft.com/office/powerpoint/2010/main" val="2928052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E7E2E97-C316-6D0B-F3E9-320D26B7BE0D}"/>
              </a:ext>
            </a:extLst>
          </p:cNvPr>
          <p:cNvSpPr>
            <a:spLocks noGrp="1"/>
          </p:cNvSpPr>
          <p:nvPr>
            <p:ph idx="1"/>
          </p:nvPr>
        </p:nvSpPr>
        <p:spPr>
          <a:xfrm>
            <a:off x="1295399" y="406400"/>
            <a:ext cx="9944100" cy="5753100"/>
          </a:xfrm>
        </p:spPr>
        <p:txBody>
          <a:bodyPr>
            <a:normAutofit/>
          </a:bodyPr>
          <a:lstStyle/>
          <a:p>
            <a:r>
              <a:rPr lang="en-US" sz="3000" b="0" i="0" dirty="0">
                <a:solidFill>
                  <a:schemeClr val="tx1"/>
                </a:solidFill>
                <a:effectLst/>
                <a:latin typeface="Söhne"/>
              </a:rPr>
              <a:t>People in the colonies were inspired by the principles of </a:t>
            </a:r>
            <a:r>
              <a:rPr lang="en-US" sz="3000" b="0" i="0" u="sng" dirty="0">
                <a:solidFill>
                  <a:schemeClr val="tx1"/>
                </a:solidFill>
                <a:effectLst/>
                <a:latin typeface="Söhne"/>
              </a:rPr>
              <a:t>freedom </a:t>
            </a:r>
            <a:r>
              <a:rPr lang="en-US" sz="3000" b="0" i="0" dirty="0">
                <a:solidFill>
                  <a:schemeClr val="tx1"/>
                </a:solidFill>
                <a:effectLst/>
                <a:latin typeface="Söhne"/>
              </a:rPr>
              <a:t>and </a:t>
            </a:r>
            <a:r>
              <a:rPr lang="en-US" sz="3000" b="0" i="0" u="sng" dirty="0">
                <a:solidFill>
                  <a:schemeClr val="tx1"/>
                </a:solidFill>
                <a:effectLst/>
                <a:latin typeface="Söhne"/>
              </a:rPr>
              <a:t>independence</a:t>
            </a:r>
            <a:r>
              <a:rPr lang="en-US" sz="3000" b="0" i="0" dirty="0">
                <a:solidFill>
                  <a:schemeClr val="tx1"/>
                </a:solidFill>
                <a:effectLst/>
                <a:latin typeface="Söhne"/>
              </a:rPr>
              <a:t> promoted during the war, and they began pushing for their own </a:t>
            </a:r>
            <a:r>
              <a:rPr lang="en-US" sz="3000" b="0" i="0" u="sng" dirty="0">
                <a:solidFill>
                  <a:schemeClr val="tx1"/>
                </a:solidFill>
                <a:effectLst/>
                <a:latin typeface="Söhne"/>
              </a:rPr>
              <a:t>autonomy</a:t>
            </a:r>
          </a:p>
          <a:p>
            <a:endParaRPr lang="en-US" sz="3000" u="sng" dirty="0">
              <a:solidFill>
                <a:schemeClr val="tx1"/>
              </a:solidFill>
              <a:latin typeface="Söhne"/>
            </a:endParaRPr>
          </a:p>
          <a:p>
            <a:pPr marL="0" indent="0">
              <a:buNone/>
            </a:pPr>
            <a:r>
              <a:rPr lang="en-US" sz="3000" b="0" i="0" dirty="0">
                <a:solidFill>
                  <a:schemeClr val="tx1"/>
                </a:solidFill>
                <a:effectLst/>
                <a:latin typeface="Söhne"/>
              </a:rPr>
              <a:t>    An example: independence of India (1947)</a:t>
            </a:r>
          </a:p>
        </p:txBody>
      </p:sp>
      <p:pic>
        <p:nvPicPr>
          <p:cNvPr id="5124" name="Picture 4" descr="Chi era Gandhi? - Consapevolezza Dinamica">
            <a:extLst>
              <a:ext uri="{FF2B5EF4-FFF2-40B4-BE49-F238E27FC236}">
                <a16:creationId xmlns:a16="http://schemas.microsoft.com/office/drawing/2014/main" id="{D57CC6D6-A97B-CC94-8F27-F6B3D08AF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37" y="3609975"/>
            <a:ext cx="3959225" cy="220980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0D98CCA4-EDEE-1170-3BEC-7C8EBFC0FCF3}"/>
              </a:ext>
            </a:extLst>
          </p:cNvPr>
          <p:cNvSpPr txBox="1"/>
          <p:nvPr/>
        </p:nvSpPr>
        <p:spPr>
          <a:xfrm>
            <a:off x="2531427" y="5931753"/>
            <a:ext cx="7730173" cy="830997"/>
          </a:xfrm>
          <a:prstGeom prst="rect">
            <a:avLst/>
          </a:prstGeom>
          <a:noFill/>
        </p:spPr>
        <p:txBody>
          <a:bodyPr wrap="square" rtlCol="0">
            <a:spAutoFit/>
          </a:bodyPr>
          <a:lstStyle/>
          <a:p>
            <a:pPr algn="ctr"/>
            <a:r>
              <a:rPr lang="en-GB" sz="2400" dirty="0"/>
              <a:t>Mahatma Gandhi, one of the most important figure in the independence of India</a:t>
            </a:r>
          </a:p>
        </p:txBody>
      </p:sp>
    </p:spTree>
    <p:extLst>
      <p:ext uri="{BB962C8B-B14F-4D97-AF65-F5344CB8AC3E}">
        <p14:creationId xmlns:p14="http://schemas.microsoft.com/office/powerpoint/2010/main" val="2369434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3BD3233-E1E9-7D3B-7652-75F188E9A5CD}"/>
              </a:ext>
            </a:extLst>
          </p:cNvPr>
          <p:cNvSpPr>
            <a:spLocks noGrp="1"/>
          </p:cNvSpPr>
          <p:nvPr>
            <p:ph idx="1"/>
          </p:nvPr>
        </p:nvSpPr>
        <p:spPr>
          <a:xfrm>
            <a:off x="1270000" y="876300"/>
            <a:ext cx="10604500" cy="5537200"/>
          </a:xfrm>
        </p:spPr>
        <p:txBody>
          <a:bodyPr>
            <a:normAutofit lnSpcReduction="10000"/>
          </a:bodyPr>
          <a:lstStyle/>
          <a:p>
            <a:r>
              <a:rPr lang="en-GB" sz="2800" dirty="0"/>
              <a:t>The decline of the British Empire started in the late years of the 19</a:t>
            </a:r>
            <a:r>
              <a:rPr lang="en-GB" sz="2800" baseline="30000" dirty="0"/>
              <a:t>th</a:t>
            </a:r>
            <a:r>
              <a:rPr lang="en-GB" sz="2800" dirty="0"/>
              <a:t> century and had its peak after WWII</a:t>
            </a:r>
          </a:p>
          <a:p>
            <a:endParaRPr lang="en-GB" sz="2800" dirty="0"/>
          </a:p>
          <a:p>
            <a:pPr marL="0" indent="0">
              <a:buNone/>
            </a:pPr>
            <a:endParaRPr lang="en-GB" sz="2800" dirty="0"/>
          </a:p>
          <a:p>
            <a:pPr marL="0" indent="0" algn="ctr">
              <a:buNone/>
            </a:pPr>
            <a:r>
              <a:rPr lang="en-GB" sz="2800" dirty="0"/>
              <a:t>For this reason, in 1926 the </a:t>
            </a:r>
            <a:r>
              <a:rPr lang="en-GB" sz="2800" u="sng" dirty="0"/>
              <a:t>Commonwealth of Nations</a:t>
            </a:r>
            <a:r>
              <a:rPr lang="en-GB" sz="2800" dirty="0"/>
              <a:t> was established</a:t>
            </a:r>
          </a:p>
          <a:p>
            <a:pPr marL="0" indent="0">
              <a:buNone/>
            </a:pPr>
            <a:r>
              <a:rPr lang="en-GB" sz="2800" dirty="0"/>
              <a:t>                                                      =</a:t>
            </a:r>
          </a:p>
          <a:p>
            <a:pPr marL="0" indent="0" algn="ctr">
              <a:buNone/>
            </a:pPr>
            <a:r>
              <a:rPr lang="en-GB" sz="2800" dirty="0"/>
              <a:t>     It constitutes an intergovernmental organization to promote </a:t>
            </a:r>
            <a:r>
              <a:rPr lang="en-GB" sz="2800" u="sng" dirty="0"/>
              <a:t>cooperation and dialogue</a:t>
            </a:r>
            <a:r>
              <a:rPr lang="en-GB" sz="2800" dirty="0"/>
              <a:t> among the British colonies and Britain</a:t>
            </a:r>
          </a:p>
          <a:p>
            <a:pPr marL="0" indent="0" algn="ctr">
              <a:buNone/>
            </a:pPr>
            <a:endParaRPr lang="en-GB" sz="2800" dirty="0"/>
          </a:p>
          <a:p>
            <a:pPr marL="0" indent="0" algn="ctr">
              <a:buNone/>
            </a:pPr>
            <a:r>
              <a:rPr lang="en-GB" sz="2800" dirty="0"/>
              <a:t>It still exists today!</a:t>
            </a:r>
          </a:p>
        </p:txBody>
      </p:sp>
      <p:cxnSp>
        <p:nvCxnSpPr>
          <p:cNvPr id="5" name="Connettore 2 4">
            <a:extLst>
              <a:ext uri="{FF2B5EF4-FFF2-40B4-BE49-F238E27FC236}">
                <a16:creationId xmlns:a16="http://schemas.microsoft.com/office/drawing/2014/main" id="{C0F62C73-D312-3403-8A8A-71C0A6A81332}"/>
              </a:ext>
            </a:extLst>
          </p:cNvPr>
          <p:cNvCxnSpPr/>
          <p:nvPr/>
        </p:nvCxnSpPr>
        <p:spPr>
          <a:xfrm>
            <a:off x="6223000" y="1790700"/>
            <a:ext cx="0" cy="889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4217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15E3C41-0E71-0146-DAE4-D433BE7A82F2}"/>
              </a:ext>
            </a:extLst>
          </p:cNvPr>
          <p:cNvSpPr>
            <a:spLocks noGrp="1"/>
          </p:cNvSpPr>
          <p:nvPr>
            <p:ph idx="1"/>
          </p:nvPr>
        </p:nvSpPr>
        <p:spPr>
          <a:xfrm>
            <a:off x="1295400" y="533400"/>
            <a:ext cx="9601200" cy="3581400"/>
          </a:xfrm>
        </p:spPr>
        <p:txBody>
          <a:bodyPr>
            <a:normAutofit/>
          </a:bodyPr>
          <a:lstStyle/>
          <a:p>
            <a:r>
              <a:rPr lang="en-GB" sz="2800" dirty="0"/>
              <a:t>In 1947, Elizabeth </a:t>
            </a:r>
            <a:r>
              <a:rPr lang="en-GB" sz="2800" u="sng" dirty="0"/>
              <a:t>married Prince Philip</a:t>
            </a:r>
            <a:r>
              <a:rPr lang="en-GB" sz="2800" dirty="0"/>
              <a:t> in Westminster Abbey</a:t>
            </a:r>
          </a:p>
          <a:p>
            <a:pPr marL="0" indent="0">
              <a:buNone/>
            </a:pPr>
            <a:r>
              <a:rPr lang="en-GB" sz="2800" dirty="0"/>
              <a:t>    (At the beginning the marriage was criticised for the German</a:t>
            </a:r>
          </a:p>
          <a:p>
            <a:pPr marL="0" indent="0">
              <a:buNone/>
            </a:pPr>
            <a:r>
              <a:rPr lang="en-GB" sz="2800" dirty="0"/>
              <a:t>    origins of Prince Philip)</a:t>
            </a:r>
          </a:p>
          <a:p>
            <a:r>
              <a:rPr lang="en-GB" sz="2800" dirty="0"/>
              <a:t>In 1948, Elizabeth gave birth to her first child, </a:t>
            </a:r>
            <a:r>
              <a:rPr lang="en-GB" sz="2800" u="sng" dirty="0"/>
              <a:t>Charles</a:t>
            </a:r>
          </a:p>
          <a:p>
            <a:pPr marL="0" indent="0">
              <a:buNone/>
            </a:pPr>
            <a:endParaRPr lang="en-GB" sz="2800" dirty="0"/>
          </a:p>
        </p:txBody>
      </p:sp>
      <p:pic>
        <p:nvPicPr>
          <p:cNvPr id="6148" name="Picture 4" descr="7 lessons from the successful marriage of Queen Elizabeth II and Prince  Philip--Aleteia">
            <a:extLst>
              <a:ext uri="{FF2B5EF4-FFF2-40B4-BE49-F238E27FC236}">
                <a16:creationId xmlns:a16="http://schemas.microsoft.com/office/drawing/2014/main" id="{D0F86985-32F0-F95C-D4F0-9C8269882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3429000"/>
            <a:ext cx="4432300" cy="303091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Baron (Sterling Henry Nahum) (1906-56) - Postcard of Princess Elizabeth and  Prince Charles">
            <a:extLst>
              <a:ext uri="{FF2B5EF4-FFF2-40B4-BE49-F238E27FC236}">
                <a16:creationId xmlns:a16="http://schemas.microsoft.com/office/drawing/2014/main" id="{656AFD5F-8DB0-8FBD-CD86-79ACA7007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4" y="3429000"/>
            <a:ext cx="2016125" cy="319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295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C1AF5A4-9B08-765E-B6E4-4FA2DEB97AAD}"/>
              </a:ext>
            </a:extLst>
          </p:cNvPr>
          <p:cNvSpPr>
            <a:spLocks noGrp="1"/>
          </p:cNvSpPr>
          <p:nvPr>
            <p:ph idx="1"/>
          </p:nvPr>
        </p:nvSpPr>
        <p:spPr>
          <a:xfrm>
            <a:off x="1371600" y="1638300"/>
            <a:ext cx="9601200" cy="5054600"/>
          </a:xfrm>
        </p:spPr>
        <p:txBody>
          <a:bodyPr>
            <a:normAutofit/>
          </a:bodyPr>
          <a:lstStyle/>
          <a:p>
            <a:r>
              <a:rPr lang="en-GB" sz="2800" dirty="0"/>
              <a:t>In 1952, when Princess Elizabeth and Prince Philip were in the British colony of Kenia, </a:t>
            </a:r>
            <a:r>
              <a:rPr lang="en-GB" sz="2800" u="sng" dirty="0"/>
              <a:t>King George VI died </a:t>
            </a:r>
          </a:p>
          <a:p>
            <a:pPr marL="0" indent="0">
              <a:buNone/>
            </a:pPr>
            <a:endParaRPr lang="en-GB" sz="2800" u="sng" dirty="0"/>
          </a:p>
          <a:p>
            <a:r>
              <a:rPr lang="en-GB" sz="2800" dirty="0"/>
              <a:t>The coronation of Queen Elizabeth was done on </a:t>
            </a:r>
            <a:r>
              <a:rPr lang="en-GB" sz="2800" b="1" dirty="0"/>
              <a:t>2nd June 1953 in Westminster Abbey</a:t>
            </a:r>
          </a:p>
          <a:p>
            <a:endParaRPr lang="en-GB" sz="2800" b="1" dirty="0"/>
          </a:p>
          <a:p>
            <a:pPr marL="0" indent="0">
              <a:buNone/>
            </a:pPr>
            <a:r>
              <a:rPr lang="en-GB" sz="2800" b="1" dirty="0"/>
              <a:t>    It was the first coronation televised!</a:t>
            </a:r>
          </a:p>
          <a:p>
            <a:pPr marL="0" indent="0">
              <a:buNone/>
            </a:pPr>
            <a:r>
              <a:rPr lang="en-GB" sz="2800" dirty="0">
                <a:hlinkClick r:id="rId2"/>
              </a:rPr>
              <a:t>https://www.youtube.com/watch?v=VhmR23MVY_g</a:t>
            </a:r>
            <a:endParaRPr lang="en-GB" sz="2800" dirty="0"/>
          </a:p>
          <a:p>
            <a:pPr marL="0" indent="0">
              <a:buNone/>
            </a:pPr>
            <a:endParaRPr lang="en-GB" sz="2800" b="1" dirty="0"/>
          </a:p>
          <a:p>
            <a:pPr marL="0" indent="0">
              <a:buNone/>
            </a:pPr>
            <a:endParaRPr lang="en-GB" sz="2800" b="1" dirty="0"/>
          </a:p>
        </p:txBody>
      </p:sp>
      <p:sp>
        <p:nvSpPr>
          <p:cNvPr id="4" name="Titolo 1">
            <a:extLst>
              <a:ext uri="{FF2B5EF4-FFF2-40B4-BE49-F238E27FC236}">
                <a16:creationId xmlns:a16="http://schemas.microsoft.com/office/drawing/2014/main" id="{9FEDDDF4-C410-77AD-D105-7B4B6FBEBB3A}"/>
              </a:ext>
            </a:extLst>
          </p:cNvPr>
          <p:cNvSpPr>
            <a:spLocks noGrp="1"/>
          </p:cNvSpPr>
          <p:nvPr>
            <p:ph type="title"/>
          </p:nvPr>
        </p:nvSpPr>
        <p:spPr>
          <a:xfrm>
            <a:off x="1371600" y="685800"/>
            <a:ext cx="9601200" cy="1485900"/>
          </a:xfrm>
        </p:spPr>
        <p:txBody>
          <a:bodyPr/>
          <a:lstStyle/>
          <a:p>
            <a:r>
              <a:rPr lang="en-GB" b="1" dirty="0"/>
              <a:t>Coronation</a:t>
            </a:r>
          </a:p>
        </p:txBody>
      </p:sp>
    </p:spTree>
    <p:extLst>
      <p:ext uri="{BB962C8B-B14F-4D97-AF65-F5344CB8AC3E}">
        <p14:creationId xmlns:p14="http://schemas.microsoft.com/office/powerpoint/2010/main" val="165033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1C47D4F4-0CFE-4B87-8C7E-3681081D3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059" name="Rectangle 2058">
            <a:extLst>
              <a:ext uri="{FF2B5EF4-FFF2-40B4-BE49-F238E27FC236}">
                <a16:creationId xmlns:a16="http://schemas.microsoft.com/office/drawing/2014/main" id="{B98CA5AE-F2E4-4A6F-B986-89804B1EC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A4946A2-93FA-5EDE-51B6-169D22647517}"/>
              </a:ext>
            </a:extLst>
          </p:cNvPr>
          <p:cNvSpPr>
            <a:spLocks noGrp="1"/>
          </p:cNvSpPr>
          <p:nvPr>
            <p:ph type="title"/>
          </p:nvPr>
        </p:nvSpPr>
        <p:spPr>
          <a:xfrm>
            <a:off x="784743" y="685800"/>
            <a:ext cx="6299229" cy="1521372"/>
          </a:xfrm>
        </p:spPr>
        <p:txBody>
          <a:bodyPr vert="horz" lIns="91440" tIns="45720" rIns="91440" bIns="45720" rtlCol="0" anchor="t">
            <a:normAutofit/>
          </a:bodyPr>
          <a:lstStyle/>
          <a:p>
            <a:pPr>
              <a:lnSpc>
                <a:spcPct val="89000"/>
              </a:lnSpc>
            </a:pPr>
            <a:r>
              <a:rPr lang="en-US" sz="4400" b="1" dirty="0"/>
              <a:t>Elizabeth I vs Elizabeth II</a:t>
            </a:r>
          </a:p>
        </p:txBody>
      </p:sp>
      <p:sp>
        <p:nvSpPr>
          <p:cNvPr id="4" name="Segnaposto testo 3">
            <a:extLst>
              <a:ext uri="{FF2B5EF4-FFF2-40B4-BE49-F238E27FC236}">
                <a16:creationId xmlns:a16="http://schemas.microsoft.com/office/drawing/2014/main" id="{FFAE30F0-99CB-2241-B903-003AD45DBD0D}"/>
              </a:ext>
            </a:extLst>
          </p:cNvPr>
          <p:cNvSpPr>
            <a:spLocks noGrp="1"/>
          </p:cNvSpPr>
          <p:nvPr>
            <p:ph type="body" sz="half" idx="2"/>
          </p:nvPr>
        </p:nvSpPr>
        <p:spPr>
          <a:xfrm>
            <a:off x="784743" y="1776248"/>
            <a:ext cx="5973552" cy="4813738"/>
          </a:xfrm>
        </p:spPr>
        <p:txBody>
          <a:bodyPr vert="horz" lIns="91440" tIns="45720" rIns="91440" bIns="45720" rtlCol="0">
            <a:normAutofit/>
          </a:bodyPr>
          <a:lstStyle/>
          <a:p>
            <a:pPr marL="384048" indent="-384048">
              <a:lnSpc>
                <a:spcPct val="94000"/>
              </a:lnSpc>
              <a:spcAft>
                <a:spcPts val="200"/>
              </a:spcAft>
            </a:pPr>
            <a:r>
              <a:rPr lang="en-US" sz="2800" b="1" dirty="0"/>
              <a:t>Elizabeth I (1533-1603)</a:t>
            </a:r>
          </a:p>
          <a:p>
            <a:pPr marL="384048" indent="-384048">
              <a:lnSpc>
                <a:spcPct val="94000"/>
              </a:lnSpc>
              <a:spcAft>
                <a:spcPts val="200"/>
              </a:spcAft>
            </a:pPr>
            <a:endParaRPr lang="en-US" sz="2800" b="1" dirty="0"/>
          </a:p>
          <a:p>
            <a:pPr marL="384048" indent="-384048">
              <a:lnSpc>
                <a:spcPct val="94000"/>
              </a:lnSpc>
              <a:spcAft>
                <a:spcPts val="200"/>
              </a:spcAft>
              <a:buFont typeface="Arial" panose="020B0604020202020204" pitchFamily="34" charset="0"/>
              <a:buChar char="•"/>
            </a:pPr>
            <a:r>
              <a:rPr lang="en-US" sz="2800" u="sng" dirty="0"/>
              <a:t>stability</a:t>
            </a:r>
            <a:r>
              <a:rPr lang="en-US" sz="2800" dirty="0"/>
              <a:t> and </a:t>
            </a:r>
            <a:r>
              <a:rPr lang="en-US" sz="2800" u="sng" dirty="0"/>
              <a:t>prosperity</a:t>
            </a:r>
          </a:p>
          <a:p>
            <a:pPr>
              <a:lnSpc>
                <a:spcPct val="94000"/>
              </a:lnSpc>
              <a:spcAft>
                <a:spcPts val="200"/>
              </a:spcAft>
            </a:pPr>
            <a:endParaRPr lang="en-US" sz="2800" dirty="0"/>
          </a:p>
          <a:p>
            <a:pPr marL="384048" indent="-384048">
              <a:lnSpc>
                <a:spcPct val="94000"/>
              </a:lnSpc>
              <a:spcAft>
                <a:spcPts val="200"/>
              </a:spcAft>
              <a:buFont typeface="Arial" panose="020B0604020202020204" pitchFamily="34" charset="0"/>
              <a:buChar char="•"/>
            </a:pPr>
            <a:r>
              <a:rPr lang="en-US" sz="2800" dirty="0"/>
              <a:t>great period for </a:t>
            </a:r>
            <a:r>
              <a:rPr lang="en-US" sz="2800" u="sng" dirty="0"/>
              <a:t>literature</a:t>
            </a:r>
            <a:r>
              <a:rPr lang="en-US" sz="2800" dirty="0"/>
              <a:t> (William Shakespeare; 1564-1616)</a:t>
            </a:r>
          </a:p>
          <a:p>
            <a:pPr>
              <a:lnSpc>
                <a:spcPct val="94000"/>
              </a:lnSpc>
              <a:spcAft>
                <a:spcPts val="200"/>
              </a:spcAft>
            </a:pPr>
            <a:endParaRPr lang="en-US" sz="2800" dirty="0"/>
          </a:p>
          <a:p>
            <a:pPr marL="384048" indent="-384048">
              <a:lnSpc>
                <a:spcPct val="94000"/>
              </a:lnSpc>
              <a:spcAft>
                <a:spcPts val="200"/>
              </a:spcAft>
              <a:buFont typeface="Arial" panose="020B0604020202020204" pitchFamily="34" charset="0"/>
              <a:buChar char="•"/>
            </a:pPr>
            <a:r>
              <a:rPr lang="en-US" sz="2800" u="sng" dirty="0"/>
              <a:t>exploration</a:t>
            </a:r>
            <a:r>
              <a:rPr lang="en-US" sz="2800" dirty="0"/>
              <a:t>: voyages led by many explorers (example: Sir Francis Drake circumnavigate the globe)</a:t>
            </a:r>
          </a:p>
        </p:txBody>
      </p:sp>
      <p:pic>
        <p:nvPicPr>
          <p:cNvPr id="2050" name="Picture 2" descr="Elizabeth I | Biography, Facts, Mother, &amp; Death | Britannica">
            <a:extLst>
              <a:ext uri="{FF2B5EF4-FFF2-40B4-BE49-F238E27FC236}">
                <a16:creationId xmlns:a16="http://schemas.microsoft.com/office/drawing/2014/main" id="{B79178E0-B986-9C50-3260-2F40EDB5C0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68" r="1" b="36678"/>
          <a:stretch/>
        </p:blipFill>
        <p:spPr bwMode="auto">
          <a:xfrm>
            <a:off x="8237625" y="283778"/>
            <a:ext cx="3329009" cy="2499412"/>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7E3959-D0D8-49DB-A48B-CE4FC3687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2052" name="Picture 4" descr="Elizabeth II | Biography, Family, Reign, &amp; Facts | Britannica">
            <a:extLst>
              <a:ext uri="{FF2B5EF4-FFF2-40B4-BE49-F238E27FC236}">
                <a16:creationId xmlns:a16="http://schemas.microsoft.com/office/drawing/2014/main" id="{C293E8B7-D57E-90D5-597E-FB1BCEFD63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22" r="1" b="14442"/>
          <a:stretch/>
        </p:blipFill>
        <p:spPr bwMode="auto">
          <a:xfrm>
            <a:off x="8237624" y="3596186"/>
            <a:ext cx="3329010" cy="249253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2269A380-1A76-7BDE-F925-A2CEE3A15251}"/>
              </a:ext>
            </a:extLst>
          </p:cNvPr>
          <p:cNvSpPr txBox="1"/>
          <p:nvPr/>
        </p:nvSpPr>
        <p:spPr>
          <a:xfrm>
            <a:off x="8313683" y="2857500"/>
            <a:ext cx="3153103" cy="523220"/>
          </a:xfrm>
          <a:prstGeom prst="rect">
            <a:avLst/>
          </a:prstGeom>
          <a:noFill/>
        </p:spPr>
        <p:txBody>
          <a:bodyPr wrap="square" rtlCol="0">
            <a:spAutoFit/>
          </a:bodyPr>
          <a:lstStyle/>
          <a:p>
            <a:pPr algn="ctr"/>
            <a:r>
              <a:rPr lang="en-GB" sz="2800" dirty="0"/>
              <a:t>Elizabeth I</a:t>
            </a:r>
          </a:p>
        </p:txBody>
      </p:sp>
      <p:sp>
        <p:nvSpPr>
          <p:cNvPr id="6" name="CasellaDiTesto 5">
            <a:extLst>
              <a:ext uri="{FF2B5EF4-FFF2-40B4-BE49-F238E27FC236}">
                <a16:creationId xmlns:a16="http://schemas.microsoft.com/office/drawing/2014/main" id="{BF80B8C3-95F4-F546-E79D-6C20ADF5DE73}"/>
              </a:ext>
            </a:extLst>
          </p:cNvPr>
          <p:cNvSpPr txBox="1"/>
          <p:nvPr/>
        </p:nvSpPr>
        <p:spPr>
          <a:xfrm>
            <a:off x="8413531" y="6180903"/>
            <a:ext cx="3153103" cy="523220"/>
          </a:xfrm>
          <a:prstGeom prst="rect">
            <a:avLst/>
          </a:prstGeom>
          <a:noFill/>
        </p:spPr>
        <p:txBody>
          <a:bodyPr wrap="square" rtlCol="0">
            <a:spAutoFit/>
          </a:bodyPr>
          <a:lstStyle/>
          <a:p>
            <a:pPr algn="ctr"/>
            <a:r>
              <a:rPr lang="en-GB" sz="2800" dirty="0"/>
              <a:t>Elizabeth II</a:t>
            </a:r>
          </a:p>
        </p:txBody>
      </p:sp>
    </p:spTree>
    <p:extLst>
      <p:ext uri="{BB962C8B-B14F-4D97-AF65-F5344CB8AC3E}">
        <p14:creationId xmlns:p14="http://schemas.microsoft.com/office/powerpoint/2010/main" val="2755807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Photos: A Look Back at Queen Elizabeth II's Coronation | Vanity Fair">
            <a:extLst>
              <a:ext uri="{FF2B5EF4-FFF2-40B4-BE49-F238E27FC236}">
                <a16:creationId xmlns:a16="http://schemas.microsoft.com/office/drawing/2014/main" id="{12BAE68D-4A5E-BE0A-2874-A65ACC897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338" y="1407319"/>
            <a:ext cx="4043362" cy="4043362"/>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contenuto 2">
            <a:extLst>
              <a:ext uri="{FF2B5EF4-FFF2-40B4-BE49-F238E27FC236}">
                <a16:creationId xmlns:a16="http://schemas.microsoft.com/office/drawing/2014/main" id="{74D57B18-DAFF-0949-19BA-5E2901A3DBFD}"/>
              </a:ext>
            </a:extLst>
          </p:cNvPr>
          <p:cNvSpPr txBox="1">
            <a:spLocks/>
          </p:cNvSpPr>
          <p:nvPr/>
        </p:nvSpPr>
        <p:spPr>
          <a:xfrm>
            <a:off x="3997959" y="5715000"/>
            <a:ext cx="5029202" cy="11430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n-GB" sz="2400" dirty="0"/>
              <a:t>Coronation of Queen Elizabeth in 1953</a:t>
            </a:r>
          </a:p>
        </p:txBody>
      </p:sp>
    </p:spTree>
    <p:extLst>
      <p:ext uri="{BB962C8B-B14F-4D97-AF65-F5344CB8AC3E}">
        <p14:creationId xmlns:p14="http://schemas.microsoft.com/office/powerpoint/2010/main" val="4228033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7B6CF4-24F0-78CA-CFA3-5A010C3137CA}"/>
              </a:ext>
            </a:extLst>
          </p:cNvPr>
          <p:cNvSpPr>
            <a:spLocks noGrp="1"/>
          </p:cNvSpPr>
          <p:nvPr>
            <p:ph type="title"/>
          </p:nvPr>
        </p:nvSpPr>
        <p:spPr/>
        <p:txBody>
          <a:bodyPr/>
          <a:lstStyle/>
          <a:p>
            <a:r>
              <a:rPr lang="en-GB" b="1" dirty="0"/>
              <a:t>Commonwealth tours</a:t>
            </a:r>
          </a:p>
        </p:txBody>
      </p:sp>
      <p:sp>
        <p:nvSpPr>
          <p:cNvPr id="3" name="Segnaposto contenuto 2">
            <a:extLst>
              <a:ext uri="{FF2B5EF4-FFF2-40B4-BE49-F238E27FC236}">
                <a16:creationId xmlns:a16="http://schemas.microsoft.com/office/drawing/2014/main" id="{279C72F1-1D44-0F24-AB7E-6192D1BA8FB3}"/>
              </a:ext>
            </a:extLst>
          </p:cNvPr>
          <p:cNvSpPr>
            <a:spLocks noGrp="1"/>
          </p:cNvSpPr>
          <p:nvPr>
            <p:ph idx="1"/>
          </p:nvPr>
        </p:nvSpPr>
        <p:spPr/>
        <p:txBody>
          <a:bodyPr>
            <a:normAutofit/>
          </a:bodyPr>
          <a:lstStyle/>
          <a:p>
            <a:r>
              <a:rPr lang="en-US" sz="2800" dirty="0"/>
              <a:t>After her coronation, Queen Elizabeth II has undertaken </a:t>
            </a:r>
            <a:r>
              <a:rPr lang="en-US" sz="2800" b="1" dirty="0"/>
              <a:t>numerous tours </a:t>
            </a:r>
            <a:r>
              <a:rPr lang="en-US" sz="2800" dirty="0"/>
              <a:t>and</a:t>
            </a:r>
            <a:r>
              <a:rPr lang="en-US" sz="2800" b="1" dirty="0"/>
              <a:t> visits to Commonwealth </a:t>
            </a:r>
            <a:r>
              <a:rPr lang="en-US" sz="2800" dirty="0"/>
              <a:t>countries and other nations around the world to:</a:t>
            </a:r>
          </a:p>
          <a:p>
            <a:pPr marL="0" indent="0">
              <a:buNone/>
            </a:pPr>
            <a:r>
              <a:rPr lang="en-US" sz="2800" dirty="0"/>
              <a:t>    - strengthen diplomatic ties</a:t>
            </a:r>
          </a:p>
          <a:p>
            <a:pPr marL="0" indent="0">
              <a:buNone/>
            </a:pPr>
            <a:r>
              <a:rPr lang="en-US" sz="2800" dirty="0"/>
              <a:t>    - promote cultural understanding</a:t>
            </a:r>
          </a:p>
          <a:p>
            <a:pPr marL="0" indent="0">
              <a:buNone/>
            </a:pPr>
            <a:r>
              <a:rPr lang="en-US" sz="2800" dirty="0"/>
              <a:t>    - reinforce the bonds within the Commonwealth  </a:t>
            </a:r>
            <a:endParaRPr lang="en-GB" sz="2800" dirty="0"/>
          </a:p>
        </p:txBody>
      </p:sp>
    </p:spTree>
    <p:extLst>
      <p:ext uri="{BB962C8B-B14F-4D97-AF65-F5344CB8AC3E}">
        <p14:creationId xmlns:p14="http://schemas.microsoft.com/office/powerpoint/2010/main" val="224446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en did Queen Elizabeth Visit Nigeria?">
            <a:extLst>
              <a:ext uri="{FF2B5EF4-FFF2-40B4-BE49-F238E27FC236}">
                <a16:creationId xmlns:a16="http://schemas.microsoft.com/office/drawing/2014/main" id="{602FA616-AB9A-25B0-DF41-162558EF8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676" y="2395459"/>
            <a:ext cx="4669106" cy="3216496"/>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314C1CD0-6AFD-6BB2-9827-D639CEA47EC2}"/>
              </a:ext>
            </a:extLst>
          </p:cNvPr>
          <p:cNvSpPr txBox="1"/>
          <p:nvPr/>
        </p:nvSpPr>
        <p:spPr>
          <a:xfrm>
            <a:off x="6591532" y="5727799"/>
            <a:ext cx="5557393" cy="461665"/>
          </a:xfrm>
          <a:prstGeom prst="rect">
            <a:avLst/>
          </a:prstGeom>
          <a:noFill/>
        </p:spPr>
        <p:txBody>
          <a:bodyPr wrap="square" rtlCol="0">
            <a:spAutoFit/>
          </a:bodyPr>
          <a:lstStyle/>
          <a:p>
            <a:pPr algn="ctr"/>
            <a:r>
              <a:rPr lang="en-GB" sz="2400" dirty="0"/>
              <a:t>Royal family in Nigeria (1956)</a:t>
            </a:r>
          </a:p>
        </p:txBody>
      </p:sp>
      <p:pic>
        <p:nvPicPr>
          <p:cNvPr id="1028" name="Picture 4" descr="Queen Elizabeth II and her five visits to Italy - Wanted in Rome">
            <a:extLst>
              <a:ext uri="{FF2B5EF4-FFF2-40B4-BE49-F238E27FC236}">
                <a16:creationId xmlns:a16="http://schemas.microsoft.com/office/drawing/2014/main" id="{D01F0C0C-FB3C-35EE-3AAE-A4B456A3E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169" y="519835"/>
            <a:ext cx="4669106" cy="3483872"/>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8B8556CB-9BDA-59BF-1E7C-6B0C5636D478}"/>
              </a:ext>
            </a:extLst>
          </p:cNvPr>
          <p:cNvSpPr txBox="1"/>
          <p:nvPr/>
        </p:nvSpPr>
        <p:spPr>
          <a:xfrm>
            <a:off x="1034139" y="4119718"/>
            <a:ext cx="5557393" cy="461665"/>
          </a:xfrm>
          <a:prstGeom prst="rect">
            <a:avLst/>
          </a:prstGeom>
          <a:noFill/>
        </p:spPr>
        <p:txBody>
          <a:bodyPr wrap="square" rtlCol="0">
            <a:spAutoFit/>
          </a:bodyPr>
          <a:lstStyle/>
          <a:p>
            <a:pPr algn="ctr"/>
            <a:r>
              <a:rPr lang="en-GB" sz="2400" dirty="0"/>
              <a:t>Royal family in Rome (1951)</a:t>
            </a:r>
          </a:p>
        </p:txBody>
      </p:sp>
    </p:spTree>
    <p:extLst>
      <p:ext uri="{BB962C8B-B14F-4D97-AF65-F5344CB8AC3E}">
        <p14:creationId xmlns:p14="http://schemas.microsoft.com/office/powerpoint/2010/main" val="2549329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ueen Elizabeth's visit to a state house">
            <a:extLst>
              <a:ext uri="{FF2B5EF4-FFF2-40B4-BE49-F238E27FC236}">
                <a16:creationId xmlns:a16="http://schemas.microsoft.com/office/drawing/2014/main" id="{7FCC1D74-F3E2-29D5-B369-957E55740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910458"/>
            <a:ext cx="4762500"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73747846-FA0F-6223-A249-FBBEE2F27E6F}"/>
              </a:ext>
            </a:extLst>
          </p:cNvPr>
          <p:cNvSpPr txBox="1"/>
          <p:nvPr/>
        </p:nvSpPr>
        <p:spPr>
          <a:xfrm>
            <a:off x="936053" y="4109206"/>
            <a:ext cx="5557393" cy="461665"/>
          </a:xfrm>
          <a:prstGeom prst="rect">
            <a:avLst/>
          </a:prstGeom>
          <a:noFill/>
        </p:spPr>
        <p:txBody>
          <a:bodyPr wrap="square" rtlCol="0">
            <a:spAutoFit/>
          </a:bodyPr>
          <a:lstStyle/>
          <a:p>
            <a:pPr algn="ctr"/>
            <a:r>
              <a:rPr lang="en-GB" sz="2400" dirty="0"/>
              <a:t>Royal family in New Zealand (1963)</a:t>
            </a:r>
          </a:p>
        </p:txBody>
      </p:sp>
      <p:pic>
        <p:nvPicPr>
          <p:cNvPr id="2052" name="Picture 4" descr="Remembering Elizabeth II, Queen of Canada - Canada's History">
            <a:extLst>
              <a:ext uri="{FF2B5EF4-FFF2-40B4-BE49-F238E27FC236}">
                <a16:creationId xmlns:a16="http://schemas.microsoft.com/office/drawing/2014/main" id="{772468AE-A509-D2D8-AA1A-911BB53D1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145" y="1857212"/>
            <a:ext cx="5786160" cy="384990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B8F1D1B3-5A0D-7A62-08D7-DB009B06A210}"/>
              </a:ext>
            </a:extLst>
          </p:cNvPr>
          <p:cNvSpPr txBox="1"/>
          <p:nvPr/>
        </p:nvSpPr>
        <p:spPr>
          <a:xfrm>
            <a:off x="6243145" y="5707118"/>
            <a:ext cx="5557393" cy="461665"/>
          </a:xfrm>
          <a:prstGeom prst="rect">
            <a:avLst/>
          </a:prstGeom>
          <a:noFill/>
        </p:spPr>
        <p:txBody>
          <a:bodyPr wrap="square" rtlCol="0">
            <a:spAutoFit/>
          </a:bodyPr>
          <a:lstStyle/>
          <a:p>
            <a:pPr algn="ctr"/>
            <a:r>
              <a:rPr lang="en-GB" sz="2400" dirty="0"/>
              <a:t>Royal family in Canada (1967)</a:t>
            </a:r>
          </a:p>
        </p:txBody>
      </p:sp>
    </p:spTree>
    <p:extLst>
      <p:ext uri="{BB962C8B-B14F-4D97-AF65-F5344CB8AC3E}">
        <p14:creationId xmlns:p14="http://schemas.microsoft.com/office/powerpoint/2010/main" val="1389847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763B56-A9A4-F214-7BC8-0E168F391FF4}"/>
              </a:ext>
            </a:extLst>
          </p:cNvPr>
          <p:cNvSpPr>
            <a:spLocks noGrp="1"/>
          </p:cNvSpPr>
          <p:nvPr>
            <p:ph type="title"/>
          </p:nvPr>
        </p:nvSpPr>
        <p:spPr/>
        <p:txBody>
          <a:bodyPr/>
          <a:lstStyle/>
          <a:p>
            <a:r>
              <a:rPr lang="en-GB" b="1" dirty="0"/>
              <a:t>Silver jubilee</a:t>
            </a:r>
          </a:p>
        </p:txBody>
      </p:sp>
      <p:sp>
        <p:nvSpPr>
          <p:cNvPr id="3" name="Segnaposto contenuto 2">
            <a:extLst>
              <a:ext uri="{FF2B5EF4-FFF2-40B4-BE49-F238E27FC236}">
                <a16:creationId xmlns:a16="http://schemas.microsoft.com/office/drawing/2014/main" id="{69915153-35F3-F5D5-FC9B-078191A0C3D5}"/>
              </a:ext>
            </a:extLst>
          </p:cNvPr>
          <p:cNvSpPr>
            <a:spLocks noGrp="1"/>
          </p:cNvSpPr>
          <p:nvPr>
            <p:ph idx="1"/>
          </p:nvPr>
        </p:nvSpPr>
        <p:spPr>
          <a:xfrm>
            <a:off x="1371600" y="1792014"/>
            <a:ext cx="9601200" cy="3581400"/>
          </a:xfrm>
        </p:spPr>
        <p:txBody>
          <a:bodyPr>
            <a:normAutofit/>
          </a:bodyPr>
          <a:lstStyle/>
          <a:p>
            <a:r>
              <a:rPr lang="en-GB" sz="2800" dirty="0"/>
              <a:t>In 1977: celebration of Queen Elizabeth’s Silver Jubilee (</a:t>
            </a:r>
            <a:r>
              <a:rPr lang="en-GB" sz="2800" b="1" dirty="0"/>
              <a:t>25 years of reign</a:t>
            </a:r>
            <a:r>
              <a:rPr lang="en-GB" sz="2800" dirty="0"/>
              <a:t>)</a:t>
            </a:r>
          </a:p>
          <a:p>
            <a:pPr marL="0" indent="0">
              <a:buNone/>
            </a:pPr>
            <a:endParaRPr lang="en-GB" sz="2800" dirty="0"/>
          </a:p>
          <a:p>
            <a:pPr marL="0" indent="0">
              <a:buNone/>
            </a:pPr>
            <a:r>
              <a:rPr lang="en-US" sz="2800" dirty="0"/>
              <a:t>The celebrations included various events and festivities held throughout the </a:t>
            </a:r>
            <a:r>
              <a:rPr lang="en-US" sz="2800" u="sng" dirty="0"/>
              <a:t>United Kingdom </a:t>
            </a:r>
            <a:r>
              <a:rPr lang="en-US" sz="2800" dirty="0"/>
              <a:t>and across the </a:t>
            </a:r>
            <a:r>
              <a:rPr lang="en-US" sz="2800" u="sng" dirty="0"/>
              <a:t>Commonwealth</a:t>
            </a:r>
            <a:endParaRPr lang="en-GB" sz="2800" dirty="0"/>
          </a:p>
        </p:txBody>
      </p:sp>
      <p:cxnSp>
        <p:nvCxnSpPr>
          <p:cNvPr id="5" name="Connettore 2 4">
            <a:extLst>
              <a:ext uri="{FF2B5EF4-FFF2-40B4-BE49-F238E27FC236}">
                <a16:creationId xmlns:a16="http://schemas.microsoft.com/office/drawing/2014/main" id="{85D1D11A-B992-4958-FBE0-EAFD766A7553}"/>
              </a:ext>
            </a:extLst>
          </p:cNvPr>
          <p:cNvCxnSpPr/>
          <p:nvPr/>
        </p:nvCxnSpPr>
        <p:spPr>
          <a:xfrm>
            <a:off x="6172200" y="2638097"/>
            <a:ext cx="0" cy="596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52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4" name="Picture 2" descr="Queen Elizabeth's Silver Jubilee Photos - See the Real Life Queen's Throne  25th Anniversary from the Crown">
            <a:extLst>
              <a:ext uri="{FF2B5EF4-FFF2-40B4-BE49-F238E27FC236}">
                <a16:creationId xmlns:a16="http://schemas.microsoft.com/office/drawing/2014/main" id="{D276D180-2B9F-CA4F-A071-FF915BF5D4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06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839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DDCE063-7696-9246-59D8-29FF94C15113}"/>
              </a:ext>
            </a:extLst>
          </p:cNvPr>
          <p:cNvSpPr>
            <a:spLocks noGrp="1"/>
          </p:cNvSpPr>
          <p:nvPr>
            <p:ph idx="1"/>
          </p:nvPr>
        </p:nvSpPr>
        <p:spPr>
          <a:xfrm>
            <a:off x="1371600" y="2674883"/>
            <a:ext cx="9601200" cy="3581400"/>
          </a:xfrm>
        </p:spPr>
        <p:txBody>
          <a:bodyPr>
            <a:normAutofit/>
          </a:bodyPr>
          <a:lstStyle/>
          <a:p>
            <a:r>
              <a:rPr lang="en-GB" sz="2800" dirty="0"/>
              <a:t>Queen Elizabeth was in continuous contact with the Prime Ministers of the UK</a:t>
            </a:r>
          </a:p>
          <a:p>
            <a:pPr marL="0" indent="0">
              <a:buNone/>
            </a:pPr>
            <a:endParaRPr lang="en-GB" sz="2800" dirty="0"/>
          </a:p>
          <a:p>
            <a:r>
              <a:rPr lang="en-GB" sz="2800" dirty="0"/>
              <a:t>Prime Ministers had always been male until 1979</a:t>
            </a:r>
          </a:p>
        </p:txBody>
      </p:sp>
      <p:sp>
        <p:nvSpPr>
          <p:cNvPr id="4" name="Titolo 1">
            <a:extLst>
              <a:ext uri="{FF2B5EF4-FFF2-40B4-BE49-F238E27FC236}">
                <a16:creationId xmlns:a16="http://schemas.microsoft.com/office/drawing/2014/main" id="{9F92AA96-A63D-B381-A403-A56F8A8AB2C8}"/>
              </a:ext>
            </a:extLst>
          </p:cNvPr>
          <p:cNvSpPr>
            <a:spLocks noGrp="1"/>
          </p:cNvSpPr>
          <p:nvPr>
            <p:ph type="title"/>
          </p:nvPr>
        </p:nvSpPr>
        <p:spPr>
          <a:xfrm>
            <a:off x="1371600" y="685800"/>
            <a:ext cx="9601200" cy="1485900"/>
          </a:xfrm>
        </p:spPr>
        <p:txBody>
          <a:bodyPr>
            <a:normAutofit/>
          </a:bodyPr>
          <a:lstStyle/>
          <a:p>
            <a:r>
              <a:rPr lang="en-GB" b="1" dirty="0"/>
              <a:t>Queen Elizabeth II and the Prime Ministers</a:t>
            </a:r>
          </a:p>
        </p:txBody>
      </p:sp>
    </p:spTree>
    <p:extLst>
      <p:ext uri="{BB962C8B-B14F-4D97-AF65-F5344CB8AC3E}">
        <p14:creationId xmlns:p14="http://schemas.microsoft.com/office/powerpoint/2010/main" val="962515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7E5953-B3AD-0CBC-8D6B-E9E480224F71}"/>
              </a:ext>
            </a:extLst>
          </p:cNvPr>
          <p:cNvSpPr>
            <a:spLocks noGrp="1"/>
          </p:cNvSpPr>
          <p:nvPr>
            <p:ph type="title"/>
          </p:nvPr>
        </p:nvSpPr>
        <p:spPr/>
        <p:txBody>
          <a:bodyPr/>
          <a:lstStyle/>
          <a:p>
            <a:r>
              <a:rPr lang="en-GB" b="1" dirty="0"/>
              <a:t>Margaret Thatcher </a:t>
            </a:r>
            <a:br>
              <a:rPr lang="en-GB" b="1" dirty="0"/>
            </a:br>
            <a:r>
              <a:rPr lang="en-GB" b="1" dirty="0"/>
              <a:t>(1925-2013)</a:t>
            </a:r>
          </a:p>
        </p:txBody>
      </p:sp>
      <p:sp>
        <p:nvSpPr>
          <p:cNvPr id="3" name="Segnaposto contenuto 2">
            <a:extLst>
              <a:ext uri="{FF2B5EF4-FFF2-40B4-BE49-F238E27FC236}">
                <a16:creationId xmlns:a16="http://schemas.microsoft.com/office/drawing/2014/main" id="{DBE49D4B-9429-DDE5-F724-182465AF56ED}"/>
              </a:ext>
            </a:extLst>
          </p:cNvPr>
          <p:cNvSpPr>
            <a:spLocks noGrp="1"/>
          </p:cNvSpPr>
          <p:nvPr>
            <p:ph idx="1"/>
          </p:nvPr>
        </p:nvSpPr>
        <p:spPr>
          <a:xfrm>
            <a:off x="1371600" y="2285999"/>
            <a:ext cx="10158248" cy="4325007"/>
          </a:xfrm>
        </p:spPr>
        <p:txBody>
          <a:bodyPr>
            <a:normAutofit lnSpcReduction="10000"/>
          </a:bodyPr>
          <a:lstStyle/>
          <a:p>
            <a:pPr marL="0" indent="0">
              <a:buNone/>
            </a:pPr>
            <a:r>
              <a:rPr lang="en-GB" sz="2800" dirty="0"/>
              <a:t>Margaret Thatcher was the </a:t>
            </a:r>
          </a:p>
          <a:p>
            <a:pPr marL="0" indent="0">
              <a:buNone/>
            </a:pPr>
            <a:r>
              <a:rPr lang="en-GB" sz="2800" b="1" dirty="0"/>
              <a:t>Prime Minister </a:t>
            </a:r>
            <a:r>
              <a:rPr lang="en-GB" sz="2800" dirty="0"/>
              <a:t>of the UK from </a:t>
            </a:r>
          </a:p>
          <a:p>
            <a:pPr marL="0" indent="0">
              <a:buNone/>
            </a:pPr>
            <a:r>
              <a:rPr lang="en-GB" sz="2800" dirty="0"/>
              <a:t>1979 to 1990</a:t>
            </a:r>
          </a:p>
          <a:p>
            <a:endParaRPr lang="en-GB" sz="2800" dirty="0"/>
          </a:p>
          <a:p>
            <a:r>
              <a:rPr lang="en-GB" sz="2800" dirty="0"/>
              <a:t>Known as the “iron lady” for her</a:t>
            </a:r>
            <a:r>
              <a:rPr lang="en-GB" sz="2800" b="1" dirty="0"/>
              <a:t> determination</a:t>
            </a:r>
            <a:r>
              <a:rPr lang="en-GB" sz="2800" dirty="0"/>
              <a:t> and </a:t>
            </a:r>
            <a:r>
              <a:rPr lang="en-GB" sz="2800" b="1" dirty="0"/>
              <a:t>conservative policies</a:t>
            </a:r>
          </a:p>
          <a:p>
            <a:r>
              <a:rPr lang="en-GB" sz="2800" dirty="0"/>
              <a:t>She has been the </a:t>
            </a:r>
            <a:r>
              <a:rPr lang="en-GB" sz="2800" b="1" dirty="0"/>
              <a:t>first woman </a:t>
            </a:r>
            <a:r>
              <a:rPr lang="en-GB" sz="2800" dirty="0"/>
              <a:t>to become the Prime Minister in the UK!</a:t>
            </a:r>
          </a:p>
          <a:p>
            <a:pPr marL="0" indent="0">
              <a:buNone/>
            </a:pPr>
            <a:r>
              <a:rPr lang="en-GB" sz="2800" dirty="0"/>
              <a:t>     </a:t>
            </a:r>
          </a:p>
          <a:p>
            <a:pPr marL="0" indent="0">
              <a:buNone/>
            </a:pPr>
            <a:endParaRPr lang="en-GB" sz="2800" dirty="0"/>
          </a:p>
        </p:txBody>
      </p:sp>
      <p:pic>
        <p:nvPicPr>
          <p:cNvPr id="4098" name="Picture 2" descr="Margaret Thatcher: biografia e frasi famose">
            <a:extLst>
              <a:ext uri="{FF2B5EF4-FFF2-40B4-BE49-F238E27FC236}">
                <a16:creationId xmlns:a16="http://schemas.microsoft.com/office/drawing/2014/main" id="{538239EB-E845-B324-B935-AAD340EE0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20621"/>
            <a:ext cx="3987197" cy="298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768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7DE4D16-6A74-B223-EF79-2BBF3BCCB13D}"/>
              </a:ext>
            </a:extLst>
          </p:cNvPr>
          <p:cNvSpPr>
            <a:spLocks noGrp="1"/>
          </p:cNvSpPr>
          <p:nvPr>
            <p:ph type="title"/>
          </p:nvPr>
        </p:nvSpPr>
        <p:spPr>
          <a:xfrm>
            <a:off x="616577" y="342900"/>
            <a:ext cx="5793475" cy="1485900"/>
          </a:xfrm>
        </p:spPr>
        <p:txBody>
          <a:bodyPr>
            <a:normAutofit/>
          </a:bodyPr>
          <a:lstStyle/>
          <a:p>
            <a:r>
              <a:rPr lang="en-GB" b="1" dirty="0"/>
              <a:t>Queen Elizabeth and Margaret Thatcher</a:t>
            </a:r>
          </a:p>
        </p:txBody>
      </p:sp>
      <p:sp>
        <p:nvSpPr>
          <p:cNvPr id="3" name="Segnaposto contenuto 2">
            <a:extLst>
              <a:ext uri="{FF2B5EF4-FFF2-40B4-BE49-F238E27FC236}">
                <a16:creationId xmlns:a16="http://schemas.microsoft.com/office/drawing/2014/main" id="{EC37725E-1AB8-6F49-E7FF-93CB25ADDAA0}"/>
              </a:ext>
            </a:extLst>
          </p:cNvPr>
          <p:cNvSpPr>
            <a:spLocks noGrp="1"/>
          </p:cNvSpPr>
          <p:nvPr>
            <p:ph idx="1"/>
          </p:nvPr>
        </p:nvSpPr>
        <p:spPr>
          <a:xfrm>
            <a:off x="310523" y="2171700"/>
            <a:ext cx="6762616" cy="4629808"/>
          </a:xfrm>
        </p:spPr>
        <p:txBody>
          <a:bodyPr>
            <a:normAutofit/>
          </a:bodyPr>
          <a:lstStyle/>
          <a:p>
            <a:r>
              <a:rPr lang="en-US" sz="2400" dirty="0"/>
              <a:t>Thatcher implemented a series of economic reforms known as </a:t>
            </a:r>
            <a:r>
              <a:rPr lang="en-US" sz="2400" b="1" dirty="0"/>
              <a:t>Thatcherism</a:t>
            </a:r>
            <a:r>
              <a:rPr lang="en-US" sz="2400" dirty="0"/>
              <a:t>, which aimed to </a:t>
            </a:r>
            <a:r>
              <a:rPr lang="en-US" sz="2400" u="sng" dirty="0"/>
              <a:t>reduce the role of the state in the economy</a:t>
            </a:r>
            <a:r>
              <a:rPr lang="en-US" sz="2400" dirty="0"/>
              <a:t> and </a:t>
            </a:r>
            <a:r>
              <a:rPr lang="en-US" sz="2400" u="sng" dirty="0"/>
              <a:t>promote free-market principles</a:t>
            </a:r>
          </a:p>
          <a:p>
            <a:pPr marL="0" indent="0">
              <a:buNone/>
            </a:pPr>
            <a:endParaRPr lang="en-US" sz="2400" dirty="0"/>
          </a:p>
          <a:p>
            <a:r>
              <a:rPr lang="en-US" sz="2400" dirty="0"/>
              <a:t>The Queen and Thatcher encountered every week to discuss about the current issues</a:t>
            </a:r>
          </a:p>
          <a:p>
            <a:pPr marL="0" indent="0">
              <a:buNone/>
            </a:pPr>
            <a:endParaRPr lang="en-US" sz="2400" dirty="0"/>
          </a:p>
          <a:p>
            <a:r>
              <a:rPr lang="en-US" sz="2400" dirty="0"/>
              <a:t>However, the relationship between the two women is often described as difficult and distant due to the determination of both</a:t>
            </a:r>
          </a:p>
          <a:p>
            <a:endParaRPr lang="en-GB" sz="1800" u="sng" dirty="0"/>
          </a:p>
        </p:txBody>
      </p:sp>
      <p:sp>
        <p:nvSpPr>
          <p:cNvPr id="6153" name="Rectangle 6152">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6146" name="Picture 2" descr="queen elizabeth ii and margaret thatcher walk next to each other at the prime minister's 70th birthday celebration in 1995">
            <a:extLst>
              <a:ext uri="{FF2B5EF4-FFF2-40B4-BE49-F238E27FC236}">
                <a16:creationId xmlns:a16="http://schemas.microsoft.com/office/drawing/2014/main" id="{F99A2D17-4CF5-6380-AE46-3226089B0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47"/>
          <a:stretch/>
        </p:blipFill>
        <p:spPr bwMode="auto">
          <a:xfrm>
            <a:off x="7612260" y="10"/>
            <a:ext cx="457973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33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22B8A61-3683-874C-CFBB-C24E69E6F268}"/>
              </a:ext>
            </a:extLst>
          </p:cNvPr>
          <p:cNvSpPr>
            <a:spLocks noGrp="1"/>
          </p:cNvSpPr>
          <p:nvPr>
            <p:ph idx="1"/>
          </p:nvPr>
        </p:nvSpPr>
        <p:spPr>
          <a:xfrm>
            <a:off x="1295399" y="1371600"/>
            <a:ext cx="10497207" cy="5144814"/>
          </a:xfrm>
        </p:spPr>
        <p:txBody>
          <a:bodyPr>
            <a:normAutofit lnSpcReduction="10000"/>
          </a:bodyPr>
          <a:lstStyle/>
          <a:p>
            <a:r>
              <a:rPr lang="en-GB" sz="2800" dirty="0"/>
              <a:t>In </a:t>
            </a:r>
            <a:r>
              <a:rPr lang="en-GB" sz="2800" b="1" dirty="0"/>
              <a:t>1973</a:t>
            </a:r>
            <a:r>
              <a:rPr lang="en-GB" sz="2800" dirty="0"/>
              <a:t>, the UK joined the </a:t>
            </a:r>
            <a:r>
              <a:rPr lang="en-GB" sz="2800" b="1" dirty="0"/>
              <a:t>European Union</a:t>
            </a:r>
          </a:p>
          <a:p>
            <a:r>
              <a:rPr lang="en-GB" sz="2800" dirty="0"/>
              <a:t>Initially, Margaret Thatcher was in favour of remaining in EU, but during the 1980s she changed her mind, and she became </a:t>
            </a:r>
            <a:r>
              <a:rPr lang="en-GB" sz="2800" b="1" dirty="0"/>
              <a:t>Eurosceptic</a:t>
            </a:r>
          </a:p>
          <a:p>
            <a:pPr marL="0" indent="0" algn="ctr">
              <a:buNone/>
            </a:pPr>
            <a:r>
              <a:rPr lang="en-GB" sz="2800" dirty="0"/>
              <a:t>Why?</a:t>
            </a:r>
          </a:p>
          <a:p>
            <a:pPr marL="0" indent="0" algn="ctr">
              <a:buNone/>
            </a:pPr>
            <a:endParaRPr lang="en-GB" sz="2800" dirty="0"/>
          </a:p>
          <a:p>
            <a:pPr marL="0" indent="0" algn="ctr">
              <a:buNone/>
            </a:pPr>
            <a:endParaRPr lang="en-GB" sz="2800" dirty="0"/>
          </a:p>
          <a:p>
            <a:pPr marL="0" indent="0" algn="ctr">
              <a:buNone/>
            </a:pPr>
            <a:r>
              <a:rPr lang="en-GB" sz="2800" dirty="0"/>
              <a:t>    She believed that EU was becoming</a:t>
            </a:r>
          </a:p>
          <a:p>
            <a:pPr marL="0" indent="0" algn="ctr">
              <a:buNone/>
            </a:pPr>
            <a:r>
              <a:rPr lang="en-GB" sz="2800" dirty="0"/>
              <a:t>    too </a:t>
            </a:r>
            <a:r>
              <a:rPr lang="en-GB" sz="2800" u="sng" dirty="0"/>
              <a:t>centralised</a:t>
            </a:r>
            <a:r>
              <a:rPr lang="en-GB" sz="2800" dirty="0"/>
              <a:t> (in her opinion,                </a:t>
            </a:r>
          </a:p>
          <a:p>
            <a:pPr marL="0" indent="0" algn="ctr">
              <a:buNone/>
            </a:pPr>
            <a:r>
              <a:rPr lang="en-GB" sz="2800" dirty="0"/>
              <a:t>    nations were losing their powers)</a:t>
            </a:r>
          </a:p>
          <a:p>
            <a:pPr marL="0" indent="0">
              <a:buNone/>
            </a:pPr>
            <a:endParaRPr lang="en-GB" sz="2800" dirty="0"/>
          </a:p>
        </p:txBody>
      </p:sp>
      <p:cxnSp>
        <p:nvCxnSpPr>
          <p:cNvPr id="5" name="Connettore 2 4">
            <a:extLst>
              <a:ext uri="{FF2B5EF4-FFF2-40B4-BE49-F238E27FC236}">
                <a16:creationId xmlns:a16="http://schemas.microsoft.com/office/drawing/2014/main" id="{814DE982-C218-F12D-4615-BFC0E62ACF5F}"/>
              </a:ext>
            </a:extLst>
          </p:cNvPr>
          <p:cNvCxnSpPr>
            <a:cxnSpLocks/>
          </p:cNvCxnSpPr>
          <p:nvPr/>
        </p:nvCxnSpPr>
        <p:spPr>
          <a:xfrm>
            <a:off x="6400800" y="3731172"/>
            <a:ext cx="0" cy="6726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28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962CF095-F7BA-BC64-6925-D9B90CCD4FF0}"/>
              </a:ext>
            </a:extLst>
          </p:cNvPr>
          <p:cNvSpPr>
            <a:spLocks noGrp="1"/>
          </p:cNvSpPr>
          <p:nvPr>
            <p:ph sz="half" idx="2"/>
          </p:nvPr>
        </p:nvSpPr>
        <p:spPr>
          <a:xfrm>
            <a:off x="2592022" y="4209393"/>
            <a:ext cx="4447786" cy="3581401"/>
          </a:xfrm>
        </p:spPr>
        <p:txBody>
          <a:bodyPr>
            <a:normAutofit/>
          </a:bodyPr>
          <a:lstStyle/>
          <a:p>
            <a:pPr marL="0" indent="0">
              <a:buNone/>
            </a:pPr>
            <a:r>
              <a:rPr lang="en-GB" sz="2800" dirty="0"/>
              <a:t>Queen Elizabeth I</a:t>
            </a:r>
          </a:p>
        </p:txBody>
      </p:sp>
      <p:pic>
        <p:nvPicPr>
          <p:cNvPr id="3074" name="Picture 2" descr="Queen Elizabeth I facts and myths | Royal Museums Greenwich">
            <a:extLst>
              <a:ext uri="{FF2B5EF4-FFF2-40B4-BE49-F238E27FC236}">
                <a16:creationId xmlns:a16="http://schemas.microsoft.com/office/drawing/2014/main" id="{0D7B1938-25E2-D8DA-2311-2BF6A5FDB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151" y="330665"/>
            <a:ext cx="5685470" cy="32243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scrizione della vita del drammaturgo William Shakespeare">
            <a:extLst>
              <a:ext uri="{FF2B5EF4-FFF2-40B4-BE49-F238E27FC236}">
                <a16:creationId xmlns:a16="http://schemas.microsoft.com/office/drawing/2014/main" id="{28B97798-FD81-E498-5EA0-BC1D25726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434" y="3271060"/>
            <a:ext cx="4989130" cy="3109423"/>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C2268D82-B2A9-6E3D-3F27-3EF511C1DF91}"/>
              </a:ext>
            </a:extLst>
          </p:cNvPr>
          <p:cNvSpPr txBox="1"/>
          <p:nvPr/>
        </p:nvSpPr>
        <p:spPr>
          <a:xfrm>
            <a:off x="7977352" y="2287314"/>
            <a:ext cx="3636579" cy="523220"/>
          </a:xfrm>
          <a:prstGeom prst="rect">
            <a:avLst/>
          </a:prstGeom>
          <a:noFill/>
        </p:spPr>
        <p:txBody>
          <a:bodyPr wrap="square" rtlCol="0">
            <a:spAutoFit/>
          </a:bodyPr>
          <a:lstStyle/>
          <a:p>
            <a:r>
              <a:rPr lang="en-GB" sz="2800" dirty="0"/>
              <a:t>William Shakespeare</a:t>
            </a:r>
          </a:p>
        </p:txBody>
      </p:sp>
      <p:cxnSp>
        <p:nvCxnSpPr>
          <p:cNvPr id="9" name="Connettore curvo 8">
            <a:extLst>
              <a:ext uri="{FF2B5EF4-FFF2-40B4-BE49-F238E27FC236}">
                <a16:creationId xmlns:a16="http://schemas.microsoft.com/office/drawing/2014/main" id="{241CDC92-4A87-CB4E-255A-46026534AEC6}"/>
              </a:ext>
            </a:extLst>
          </p:cNvPr>
          <p:cNvCxnSpPr/>
          <p:nvPr/>
        </p:nvCxnSpPr>
        <p:spPr>
          <a:xfrm rot="16200000" flipV="1">
            <a:off x="2231432" y="4190389"/>
            <a:ext cx="430924" cy="290256"/>
          </a:xfrm>
          <a:prstGeom prst="curvedConnector3">
            <a:avLst>
              <a:gd name="adj1" fmla="val -115854"/>
            </a:avLst>
          </a:prstGeom>
          <a:ln w="57150">
            <a:tailEnd type="triangle"/>
          </a:ln>
        </p:spPr>
        <p:style>
          <a:lnRef idx="1">
            <a:schemeClr val="dk1"/>
          </a:lnRef>
          <a:fillRef idx="0">
            <a:schemeClr val="dk1"/>
          </a:fillRef>
          <a:effectRef idx="0">
            <a:schemeClr val="dk1"/>
          </a:effectRef>
          <a:fontRef idx="minor">
            <a:schemeClr val="tx1"/>
          </a:fontRef>
        </p:style>
      </p:cxnSp>
      <p:cxnSp>
        <p:nvCxnSpPr>
          <p:cNvPr id="11" name="Connettore curvo 10">
            <a:extLst>
              <a:ext uri="{FF2B5EF4-FFF2-40B4-BE49-F238E27FC236}">
                <a16:creationId xmlns:a16="http://schemas.microsoft.com/office/drawing/2014/main" id="{7768474D-0A4C-0117-1018-0666FAD7CACB}"/>
              </a:ext>
            </a:extLst>
          </p:cNvPr>
          <p:cNvCxnSpPr>
            <a:cxnSpLocks/>
          </p:cNvCxnSpPr>
          <p:nvPr/>
        </p:nvCxnSpPr>
        <p:spPr>
          <a:xfrm>
            <a:off x="10962293" y="2287316"/>
            <a:ext cx="564271" cy="493163"/>
          </a:xfrm>
          <a:prstGeom prst="curvedConnector3">
            <a:avLst>
              <a:gd name="adj1" fmla="val 107742"/>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2847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25234-08E5-D13D-1097-43E3590A9771}"/>
              </a:ext>
            </a:extLst>
          </p:cNvPr>
          <p:cNvSpPr>
            <a:spLocks noGrp="1"/>
          </p:cNvSpPr>
          <p:nvPr>
            <p:ph type="title"/>
          </p:nvPr>
        </p:nvSpPr>
        <p:spPr>
          <a:xfrm>
            <a:off x="1371600" y="685800"/>
            <a:ext cx="6805448" cy="1485900"/>
          </a:xfrm>
        </p:spPr>
        <p:txBody>
          <a:bodyPr>
            <a:normAutofit/>
          </a:bodyPr>
          <a:lstStyle/>
          <a:p>
            <a:r>
              <a:rPr lang="en-GB" b="1" dirty="0"/>
              <a:t>Princess Diana and Prince Charles</a:t>
            </a:r>
          </a:p>
        </p:txBody>
      </p:sp>
      <p:sp>
        <p:nvSpPr>
          <p:cNvPr id="3" name="Segnaposto contenuto 2">
            <a:extLst>
              <a:ext uri="{FF2B5EF4-FFF2-40B4-BE49-F238E27FC236}">
                <a16:creationId xmlns:a16="http://schemas.microsoft.com/office/drawing/2014/main" id="{D130B7E6-A52D-9A5A-8FE7-6835286A36DA}"/>
              </a:ext>
            </a:extLst>
          </p:cNvPr>
          <p:cNvSpPr>
            <a:spLocks noGrp="1"/>
          </p:cNvSpPr>
          <p:nvPr>
            <p:ph idx="1"/>
          </p:nvPr>
        </p:nvSpPr>
        <p:spPr>
          <a:xfrm>
            <a:off x="1371599" y="2286000"/>
            <a:ext cx="6048703" cy="3886200"/>
          </a:xfrm>
        </p:spPr>
        <p:txBody>
          <a:bodyPr>
            <a:normAutofit/>
          </a:bodyPr>
          <a:lstStyle/>
          <a:p>
            <a:r>
              <a:rPr lang="en-GB" sz="2800" dirty="0"/>
              <a:t>In 1981, Prince Charles got married with Princess Diana (known as Diana Spencer) in St. Paul Cathedral in London</a:t>
            </a:r>
          </a:p>
          <a:p>
            <a:r>
              <a:rPr lang="en-GB" sz="2800" dirty="0"/>
              <a:t>However, </a:t>
            </a:r>
            <a:r>
              <a:rPr lang="en-US" sz="2800" dirty="0"/>
              <a:t>over time, the couple faced challenges and experienced marital difficulties, leading to their separation and subsequent </a:t>
            </a:r>
            <a:r>
              <a:rPr lang="en-US" sz="2800" b="1" dirty="0"/>
              <a:t>divorce</a:t>
            </a:r>
            <a:r>
              <a:rPr lang="en-US" sz="2800" dirty="0"/>
              <a:t> in 1996</a:t>
            </a:r>
            <a:endParaRPr lang="en-GB" sz="2800" dirty="0"/>
          </a:p>
        </p:txBody>
      </p:sp>
      <p:pic>
        <p:nvPicPr>
          <p:cNvPr id="1026" name="Picture 2" descr="Wedding of Prince Charles and Lady Diana Spencer - Wikipedia">
            <a:extLst>
              <a:ext uri="{FF2B5EF4-FFF2-40B4-BE49-F238E27FC236}">
                <a16:creationId xmlns:a16="http://schemas.microsoft.com/office/drawing/2014/main" id="{A9C7953C-8699-7667-4A72-3AF48C1961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00991" y="1956588"/>
            <a:ext cx="3752645" cy="255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822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F92B54-553E-9B89-5D8F-A7B1DA1F31D2}"/>
              </a:ext>
            </a:extLst>
          </p:cNvPr>
          <p:cNvSpPr>
            <a:spLocks noGrp="1"/>
          </p:cNvSpPr>
          <p:nvPr>
            <p:ph type="title"/>
          </p:nvPr>
        </p:nvSpPr>
        <p:spPr/>
        <p:txBody>
          <a:bodyPr/>
          <a:lstStyle/>
          <a:p>
            <a:r>
              <a:rPr lang="en-GB" b="1" dirty="0"/>
              <a:t>Diana: a loved Princess</a:t>
            </a:r>
          </a:p>
        </p:txBody>
      </p:sp>
      <p:sp>
        <p:nvSpPr>
          <p:cNvPr id="3" name="Segnaposto contenuto 2">
            <a:extLst>
              <a:ext uri="{FF2B5EF4-FFF2-40B4-BE49-F238E27FC236}">
                <a16:creationId xmlns:a16="http://schemas.microsoft.com/office/drawing/2014/main" id="{F00E4109-7448-5BB2-21A2-04DEBB361D05}"/>
              </a:ext>
            </a:extLst>
          </p:cNvPr>
          <p:cNvSpPr>
            <a:spLocks noGrp="1"/>
          </p:cNvSpPr>
          <p:nvPr>
            <p:ph idx="1"/>
          </p:nvPr>
        </p:nvSpPr>
        <p:spPr/>
        <p:txBody>
          <a:bodyPr>
            <a:normAutofit/>
          </a:bodyPr>
          <a:lstStyle/>
          <a:p>
            <a:r>
              <a:rPr lang="en-GB" sz="2800" dirty="0"/>
              <a:t>Diana was loved by the English people for her </a:t>
            </a:r>
            <a:r>
              <a:rPr lang="en-GB" sz="2800" u="sng" dirty="0"/>
              <a:t>humanitarian</a:t>
            </a:r>
            <a:r>
              <a:rPr lang="en-GB" sz="2800" dirty="0"/>
              <a:t> and </a:t>
            </a:r>
            <a:r>
              <a:rPr lang="en-GB" sz="2800" u="sng" dirty="0"/>
              <a:t>charitable work</a:t>
            </a:r>
          </a:p>
          <a:p>
            <a:endParaRPr lang="en-GB" sz="2800" dirty="0"/>
          </a:p>
          <a:p>
            <a:endParaRPr lang="en-GB" sz="2800" dirty="0"/>
          </a:p>
          <a:p>
            <a:pPr marL="0" indent="0">
              <a:buNone/>
            </a:pPr>
            <a:r>
              <a:rPr lang="en-US" sz="2800" dirty="0"/>
              <a:t>She focused on raising awareness and advocating for numerous causes, including AIDS, homelessness, landmines, and mental health</a:t>
            </a:r>
            <a:endParaRPr lang="en-GB" sz="2800" dirty="0"/>
          </a:p>
        </p:txBody>
      </p:sp>
      <p:cxnSp>
        <p:nvCxnSpPr>
          <p:cNvPr id="5" name="Connettore 2 4">
            <a:extLst>
              <a:ext uri="{FF2B5EF4-FFF2-40B4-BE49-F238E27FC236}">
                <a16:creationId xmlns:a16="http://schemas.microsoft.com/office/drawing/2014/main" id="{692A5175-0015-8F51-7A9B-A505FFCEA7CF}"/>
              </a:ext>
            </a:extLst>
          </p:cNvPr>
          <p:cNvCxnSpPr/>
          <p:nvPr/>
        </p:nvCxnSpPr>
        <p:spPr>
          <a:xfrm>
            <a:off x="5969876" y="3132083"/>
            <a:ext cx="0" cy="94593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676229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449A0BB-9F2C-F81D-F3BD-AD7CEA15D88A}"/>
              </a:ext>
            </a:extLst>
          </p:cNvPr>
          <p:cNvSpPr>
            <a:spLocks noGrp="1"/>
          </p:cNvSpPr>
          <p:nvPr>
            <p:ph idx="1"/>
          </p:nvPr>
        </p:nvSpPr>
        <p:spPr>
          <a:xfrm>
            <a:off x="1253359" y="719958"/>
            <a:ext cx="10255469" cy="3581400"/>
          </a:xfrm>
        </p:spPr>
        <p:txBody>
          <a:bodyPr>
            <a:normAutofit/>
          </a:bodyPr>
          <a:lstStyle/>
          <a:p>
            <a:r>
              <a:rPr lang="en-GB" sz="2800" dirty="0"/>
              <a:t>Unfortunately, Diana lost her life in 1997 in Paris because of a car accident</a:t>
            </a:r>
          </a:p>
          <a:p>
            <a:endParaRPr lang="en-GB" sz="2800" dirty="0"/>
          </a:p>
          <a:p>
            <a:pPr marL="0" indent="0" algn="ctr">
              <a:buNone/>
            </a:pPr>
            <a:r>
              <a:rPr lang="en-GB" sz="2800" dirty="0"/>
              <a:t>    She continued to be estimated and she has become </a:t>
            </a:r>
          </a:p>
          <a:p>
            <a:pPr marL="0" indent="0" algn="ctr">
              <a:buNone/>
            </a:pPr>
            <a:r>
              <a:rPr lang="en-GB" sz="2800" dirty="0"/>
              <a:t>    a symbol of humility and simplicity </a:t>
            </a:r>
          </a:p>
        </p:txBody>
      </p:sp>
      <p:pic>
        <p:nvPicPr>
          <p:cNvPr id="2050" name="Picture 2" descr="E se Lady Diana non fosse morta? Se fosse ancora viva? - La Stampa">
            <a:extLst>
              <a:ext uri="{FF2B5EF4-FFF2-40B4-BE49-F238E27FC236}">
                <a16:creationId xmlns:a16="http://schemas.microsoft.com/office/drawing/2014/main" id="{F4547C27-003E-55EF-70AD-6436251AC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797" y="3669423"/>
            <a:ext cx="4727309" cy="2647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410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03A0ED-662C-245B-68D6-BACDDADCCF40}"/>
              </a:ext>
            </a:extLst>
          </p:cNvPr>
          <p:cNvSpPr>
            <a:spLocks noGrp="1"/>
          </p:cNvSpPr>
          <p:nvPr>
            <p:ph type="title"/>
          </p:nvPr>
        </p:nvSpPr>
        <p:spPr/>
        <p:txBody>
          <a:bodyPr/>
          <a:lstStyle/>
          <a:p>
            <a:r>
              <a:rPr lang="en-GB" b="1" dirty="0"/>
              <a:t>Prince Charles and Camilla</a:t>
            </a:r>
          </a:p>
        </p:txBody>
      </p:sp>
      <p:sp>
        <p:nvSpPr>
          <p:cNvPr id="3" name="Segnaposto contenuto 2">
            <a:extLst>
              <a:ext uri="{FF2B5EF4-FFF2-40B4-BE49-F238E27FC236}">
                <a16:creationId xmlns:a16="http://schemas.microsoft.com/office/drawing/2014/main" id="{6E3F3107-2F16-A983-1EA3-4062C7C95854}"/>
              </a:ext>
            </a:extLst>
          </p:cNvPr>
          <p:cNvSpPr>
            <a:spLocks noGrp="1"/>
          </p:cNvSpPr>
          <p:nvPr>
            <p:ph idx="1"/>
          </p:nvPr>
        </p:nvSpPr>
        <p:spPr>
          <a:xfrm>
            <a:off x="1371600" y="1981200"/>
            <a:ext cx="9601200" cy="3581400"/>
          </a:xfrm>
        </p:spPr>
        <p:txBody>
          <a:bodyPr>
            <a:normAutofit/>
          </a:bodyPr>
          <a:lstStyle/>
          <a:p>
            <a:r>
              <a:rPr lang="en-US" sz="2800" b="0" i="0" dirty="0">
                <a:solidFill>
                  <a:schemeClr val="tx1">
                    <a:lumMod val="85000"/>
                    <a:lumOff val="15000"/>
                  </a:schemeClr>
                </a:solidFill>
                <a:effectLst/>
                <a:latin typeface="Söhne"/>
              </a:rPr>
              <a:t>Prince Charles </a:t>
            </a:r>
            <a:r>
              <a:rPr lang="en-US" sz="2800" b="0" i="0" u="sng" dirty="0">
                <a:solidFill>
                  <a:schemeClr val="tx1">
                    <a:lumMod val="85000"/>
                    <a:lumOff val="15000"/>
                  </a:schemeClr>
                </a:solidFill>
                <a:effectLst/>
                <a:latin typeface="Söhne"/>
              </a:rPr>
              <a:t>married</a:t>
            </a:r>
            <a:r>
              <a:rPr lang="en-US" sz="2800" b="0" i="0" dirty="0">
                <a:solidFill>
                  <a:schemeClr val="tx1">
                    <a:lumMod val="85000"/>
                    <a:lumOff val="15000"/>
                  </a:schemeClr>
                </a:solidFill>
                <a:effectLst/>
                <a:latin typeface="Söhne"/>
              </a:rPr>
              <a:t> Camilla Parker Bowles </a:t>
            </a:r>
            <a:r>
              <a:rPr lang="en-US" sz="2800" b="1" i="0" dirty="0">
                <a:solidFill>
                  <a:schemeClr val="tx1">
                    <a:lumMod val="85000"/>
                    <a:lumOff val="15000"/>
                  </a:schemeClr>
                </a:solidFill>
                <a:effectLst/>
                <a:latin typeface="Söhne"/>
              </a:rPr>
              <a:t>in 2005</a:t>
            </a:r>
            <a:r>
              <a:rPr lang="en-US" sz="2800" b="0" i="0" dirty="0">
                <a:solidFill>
                  <a:schemeClr val="tx1">
                    <a:lumMod val="85000"/>
                    <a:lumOff val="15000"/>
                  </a:schemeClr>
                </a:solidFill>
                <a:effectLst/>
                <a:latin typeface="Söhne"/>
              </a:rPr>
              <a:t>. The civil ceremony took place at the Guildhall in Windsor, England.</a:t>
            </a:r>
          </a:p>
          <a:p>
            <a:r>
              <a:rPr lang="en-US" sz="2800" dirty="0">
                <a:solidFill>
                  <a:schemeClr val="tx1">
                    <a:lumMod val="85000"/>
                    <a:lumOff val="15000"/>
                  </a:schemeClr>
                </a:solidFill>
                <a:latin typeface="Söhne"/>
              </a:rPr>
              <a:t>T</a:t>
            </a:r>
            <a:r>
              <a:rPr lang="en-US" sz="2800" b="0" i="0" dirty="0">
                <a:solidFill>
                  <a:schemeClr val="tx1">
                    <a:lumMod val="85000"/>
                    <a:lumOff val="15000"/>
                  </a:schemeClr>
                </a:solidFill>
                <a:effectLst/>
                <a:latin typeface="Söhne"/>
              </a:rPr>
              <a:t>he marriage between Prince Charles and Camilla Parker Bowles came after years of public interest and speculation regarding their relationship, which began in the 1970s.</a:t>
            </a:r>
            <a:endParaRPr lang="en-GB" sz="2800" dirty="0">
              <a:solidFill>
                <a:schemeClr val="tx1">
                  <a:lumMod val="85000"/>
                  <a:lumOff val="15000"/>
                </a:schemeClr>
              </a:solidFill>
            </a:endParaRPr>
          </a:p>
        </p:txBody>
      </p:sp>
      <p:pic>
        <p:nvPicPr>
          <p:cNvPr id="3074" name="Picture 2" descr="Prince Charles and Camilla's Wedding Day Was Full of Drama">
            <a:extLst>
              <a:ext uri="{FF2B5EF4-FFF2-40B4-BE49-F238E27FC236}">
                <a16:creationId xmlns:a16="http://schemas.microsoft.com/office/drawing/2014/main" id="{D429B150-DF69-9D7C-0F57-8272B3E01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166" y="4611625"/>
            <a:ext cx="2928281" cy="194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864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E7A5D1-8FD5-0409-5FFC-E86D876E4EA2}"/>
              </a:ext>
            </a:extLst>
          </p:cNvPr>
          <p:cNvSpPr>
            <a:spLocks noGrp="1"/>
          </p:cNvSpPr>
          <p:nvPr>
            <p:ph type="title"/>
          </p:nvPr>
        </p:nvSpPr>
        <p:spPr/>
        <p:txBody>
          <a:bodyPr/>
          <a:lstStyle/>
          <a:p>
            <a:r>
              <a:rPr lang="en-GB" b="1" dirty="0"/>
              <a:t>Golden, Diamond and Platinum Jubilees</a:t>
            </a:r>
          </a:p>
        </p:txBody>
      </p:sp>
      <p:sp>
        <p:nvSpPr>
          <p:cNvPr id="3" name="Segnaposto contenuto 2">
            <a:extLst>
              <a:ext uri="{FF2B5EF4-FFF2-40B4-BE49-F238E27FC236}">
                <a16:creationId xmlns:a16="http://schemas.microsoft.com/office/drawing/2014/main" id="{6C0E5370-1610-3D14-C049-734A366E343A}"/>
              </a:ext>
            </a:extLst>
          </p:cNvPr>
          <p:cNvSpPr>
            <a:spLocks noGrp="1"/>
          </p:cNvSpPr>
          <p:nvPr>
            <p:ph idx="1"/>
          </p:nvPr>
        </p:nvSpPr>
        <p:spPr/>
        <p:txBody>
          <a:bodyPr>
            <a:normAutofit/>
          </a:bodyPr>
          <a:lstStyle/>
          <a:p>
            <a:r>
              <a:rPr lang="en-GB" sz="2800" dirty="0"/>
              <a:t>In 2002, Queen Elizabeth marked her </a:t>
            </a:r>
            <a:r>
              <a:rPr lang="en-GB" sz="2800" b="1" dirty="0"/>
              <a:t>50</a:t>
            </a:r>
            <a:r>
              <a:rPr lang="en-GB" sz="2800" b="1" baseline="30000" dirty="0"/>
              <a:t>th</a:t>
            </a:r>
            <a:r>
              <a:rPr lang="en-GB" sz="2800" dirty="0"/>
              <a:t> anniversary of accession </a:t>
            </a:r>
            <a:r>
              <a:rPr lang="en-GB" sz="2800" dirty="0">
                <a:sym typeface="Wingdings" panose="05000000000000000000" pitchFamily="2" charset="2"/>
              </a:rPr>
              <a:t> </a:t>
            </a:r>
            <a:r>
              <a:rPr lang="en-GB" sz="2800" b="1" dirty="0">
                <a:sym typeface="Wingdings" panose="05000000000000000000" pitchFamily="2" charset="2"/>
              </a:rPr>
              <a:t>Golden Jubilee</a:t>
            </a:r>
            <a:endParaRPr lang="en-GB" sz="2800" b="1" dirty="0"/>
          </a:p>
          <a:p>
            <a:r>
              <a:rPr lang="en-GB" sz="2800" dirty="0"/>
              <a:t>In 2012, Queen Elizabeth celebrated </a:t>
            </a:r>
            <a:r>
              <a:rPr lang="en-GB" sz="2800" dirty="0">
                <a:latin typeface="+mj-lt"/>
              </a:rPr>
              <a:t>her </a:t>
            </a:r>
            <a:r>
              <a:rPr lang="en-US" sz="2800" b="1" i="0" dirty="0">
                <a:effectLst/>
                <a:latin typeface="+mj-lt"/>
              </a:rPr>
              <a:t>60</a:t>
            </a:r>
            <a:r>
              <a:rPr lang="en-US" sz="2800" b="0" i="0" dirty="0">
                <a:effectLst/>
                <a:latin typeface="+mj-lt"/>
              </a:rPr>
              <a:t> years on the throne </a:t>
            </a:r>
            <a:r>
              <a:rPr lang="en-US" sz="2800" b="0" i="0" dirty="0">
                <a:effectLst/>
                <a:latin typeface="+mj-lt"/>
                <a:sym typeface="Wingdings" panose="05000000000000000000" pitchFamily="2" charset="2"/>
              </a:rPr>
              <a:t> </a:t>
            </a:r>
            <a:r>
              <a:rPr lang="en-US" sz="2800" b="1" i="0" dirty="0">
                <a:effectLst/>
                <a:latin typeface="+mj-lt"/>
                <a:sym typeface="Wingdings" panose="05000000000000000000" pitchFamily="2" charset="2"/>
              </a:rPr>
              <a:t>Diamond Jubilee</a:t>
            </a:r>
          </a:p>
          <a:p>
            <a:r>
              <a:rPr lang="en-US" sz="2800" dirty="0">
                <a:latin typeface="+mj-lt"/>
                <a:sym typeface="Wingdings" panose="05000000000000000000" pitchFamily="2" charset="2"/>
              </a:rPr>
              <a:t>In 2022, Queen Elizabeth celebrated her </a:t>
            </a:r>
            <a:r>
              <a:rPr lang="en-US" sz="2800" b="1" dirty="0">
                <a:latin typeface="+mj-lt"/>
                <a:sym typeface="Wingdings" panose="05000000000000000000" pitchFamily="2" charset="2"/>
              </a:rPr>
              <a:t>70</a:t>
            </a:r>
            <a:r>
              <a:rPr lang="en-US" sz="2800" b="1" baseline="30000" dirty="0">
                <a:latin typeface="+mj-lt"/>
                <a:sym typeface="Wingdings" panose="05000000000000000000" pitchFamily="2" charset="2"/>
              </a:rPr>
              <a:t>th</a:t>
            </a:r>
            <a:r>
              <a:rPr lang="en-US" sz="2800" b="1" dirty="0">
                <a:latin typeface="+mj-lt"/>
                <a:sym typeface="Wingdings" panose="05000000000000000000" pitchFamily="2" charset="2"/>
              </a:rPr>
              <a:t> </a:t>
            </a:r>
            <a:r>
              <a:rPr lang="en-US" sz="2800" dirty="0">
                <a:latin typeface="+mj-lt"/>
                <a:sym typeface="Wingdings" panose="05000000000000000000" pitchFamily="2" charset="2"/>
              </a:rPr>
              <a:t>anniversary of accession  P</a:t>
            </a:r>
            <a:r>
              <a:rPr lang="en-US" sz="2800" b="1" dirty="0">
                <a:latin typeface="+mj-lt"/>
                <a:sym typeface="Wingdings" panose="05000000000000000000" pitchFamily="2" charset="2"/>
              </a:rPr>
              <a:t>latinum Jubilee</a:t>
            </a:r>
            <a:endParaRPr lang="en-GB" sz="2800" b="1" dirty="0">
              <a:latin typeface="+mj-lt"/>
            </a:endParaRPr>
          </a:p>
        </p:txBody>
      </p:sp>
    </p:spTree>
    <p:extLst>
      <p:ext uri="{BB962C8B-B14F-4D97-AF65-F5344CB8AC3E}">
        <p14:creationId xmlns:p14="http://schemas.microsoft.com/office/powerpoint/2010/main" val="3800658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5BD92D-EAFE-1C19-4F5D-47A8D8F319AF}"/>
              </a:ext>
            </a:extLst>
          </p:cNvPr>
          <p:cNvSpPr>
            <a:spLocks noGrp="1"/>
          </p:cNvSpPr>
          <p:nvPr>
            <p:ph type="title"/>
          </p:nvPr>
        </p:nvSpPr>
        <p:spPr/>
        <p:txBody>
          <a:bodyPr/>
          <a:lstStyle/>
          <a:p>
            <a:r>
              <a:rPr lang="en-GB" b="1" dirty="0"/>
              <a:t>Brexit</a:t>
            </a:r>
          </a:p>
        </p:txBody>
      </p:sp>
      <p:sp>
        <p:nvSpPr>
          <p:cNvPr id="3" name="Segnaposto contenuto 2">
            <a:extLst>
              <a:ext uri="{FF2B5EF4-FFF2-40B4-BE49-F238E27FC236}">
                <a16:creationId xmlns:a16="http://schemas.microsoft.com/office/drawing/2014/main" id="{8C275E55-B35E-B6E3-0C0E-B95D7B40776B}"/>
              </a:ext>
            </a:extLst>
          </p:cNvPr>
          <p:cNvSpPr>
            <a:spLocks noGrp="1"/>
          </p:cNvSpPr>
          <p:nvPr>
            <p:ph idx="1"/>
          </p:nvPr>
        </p:nvSpPr>
        <p:spPr>
          <a:xfrm>
            <a:off x="1295400" y="1843252"/>
            <a:ext cx="9601200" cy="4303986"/>
          </a:xfrm>
        </p:spPr>
        <p:txBody>
          <a:bodyPr>
            <a:normAutofit lnSpcReduction="10000"/>
          </a:bodyPr>
          <a:lstStyle/>
          <a:p>
            <a:r>
              <a:rPr lang="en-GB" sz="2800" dirty="0"/>
              <a:t>In 2016, the UK held a referendum to establish if to remain or leave the European Union</a:t>
            </a:r>
          </a:p>
          <a:p>
            <a:pPr marL="0" indent="0">
              <a:buNone/>
            </a:pPr>
            <a:endParaRPr lang="en-GB" sz="2800" dirty="0"/>
          </a:p>
          <a:p>
            <a:pPr marL="0" indent="0">
              <a:buNone/>
            </a:pPr>
            <a:r>
              <a:rPr lang="en-GB" sz="2800" dirty="0"/>
              <a:t>   </a:t>
            </a:r>
          </a:p>
          <a:p>
            <a:pPr marL="0" indent="0" algn="ctr">
              <a:buNone/>
            </a:pPr>
            <a:r>
              <a:rPr lang="en-GB" sz="2800" dirty="0"/>
              <a:t>51,9% voted in favour of leaving the EU</a:t>
            </a:r>
          </a:p>
          <a:p>
            <a:pPr marL="0" indent="0" algn="ctr">
              <a:buNone/>
            </a:pPr>
            <a:endParaRPr lang="en-GB" sz="2800" dirty="0"/>
          </a:p>
          <a:p>
            <a:pPr marL="0" indent="0">
              <a:buNone/>
            </a:pPr>
            <a:r>
              <a:rPr lang="en-GB" sz="2800" dirty="0"/>
              <a:t>Nowadays, European people need a </a:t>
            </a:r>
            <a:r>
              <a:rPr lang="en-GB" sz="2800" b="1" dirty="0"/>
              <a:t>passport</a:t>
            </a:r>
            <a:r>
              <a:rPr lang="en-GB" sz="2800" dirty="0"/>
              <a:t> to travel in the UK; </a:t>
            </a:r>
            <a:r>
              <a:rPr lang="en-US" sz="2800" dirty="0"/>
              <a:t>next year, a travel </a:t>
            </a:r>
            <a:r>
              <a:rPr lang="en-US" sz="2800" dirty="0" err="1"/>
              <a:t>authorisation</a:t>
            </a:r>
            <a:r>
              <a:rPr lang="en-US" sz="2800" dirty="0"/>
              <a:t> will probably also be required.</a:t>
            </a:r>
            <a:endParaRPr lang="en-GB" sz="2800" dirty="0"/>
          </a:p>
        </p:txBody>
      </p:sp>
      <p:cxnSp>
        <p:nvCxnSpPr>
          <p:cNvPr id="5" name="Connettore 2 4">
            <a:extLst>
              <a:ext uri="{FF2B5EF4-FFF2-40B4-BE49-F238E27FC236}">
                <a16:creationId xmlns:a16="http://schemas.microsoft.com/office/drawing/2014/main" id="{685020CB-89B0-1950-CB4D-D26D0898CFB4}"/>
              </a:ext>
            </a:extLst>
          </p:cNvPr>
          <p:cNvCxnSpPr/>
          <p:nvPr/>
        </p:nvCxnSpPr>
        <p:spPr>
          <a:xfrm>
            <a:off x="6001407" y="2808890"/>
            <a:ext cx="0" cy="911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479319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7656D3-9BF3-2D18-1160-09E7A7AD212D}"/>
              </a:ext>
            </a:extLst>
          </p:cNvPr>
          <p:cNvSpPr>
            <a:spLocks noGrp="1"/>
          </p:cNvSpPr>
          <p:nvPr>
            <p:ph type="title"/>
          </p:nvPr>
        </p:nvSpPr>
        <p:spPr/>
        <p:txBody>
          <a:bodyPr/>
          <a:lstStyle/>
          <a:p>
            <a:r>
              <a:rPr lang="en-GB" b="1" dirty="0"/>
              <a:t>Death of Queen Elizabeth</a:t>
            </a:r>
          </a:p>
        </p:txBody>
      </p:sp>
      <p:sp>
        <p:nvSpPr>
          <p:cNvPr id="3" name="Segnaposto contenuto 2">
            <a:extLst>
              <a:ext uri="{FF2B5EF4-FFF2-40B4-BE49-F238E27FC236}">
                <a16:creationId xmlns:a16="http://schemas.microsoft.com/office/drawing/2014/main" id="{7B431C30-29DE-25B6-757C-81545DDB5CD4}"/>
              </a:ext>
            </a:extLst>
          </p:cNvPr>
          <p:cNvSpPr>
            <a:spLocks noGrp="1"/>
          </p:cNvSpPr>
          <p:nvPr>
            <p:ph idx="1"/>
          </p:nvPr>
        </p:nvSpPr>
        <p:spPr/>
        <p:txBody>
          <a:bodyPr>
            <a:normAutofit lnSpcReduction="10000"/>
          </a:bodyPr>
          <a:lstStyle/>
          <a:p>
            <a:r>
              <a:rPr lang="en-US" sz="2800" dirty="0">
                <a:latin typeface="+mj-lt"/>
              </a:rPr>
              <a:t>On 8</a:t>
            </a:r>
            <a:r>
              <a:rPr lang="en-US" sz="2800" baseline="30000" dirty="0">
                <a:latin typeface="+mj-lt"/>
              </a:rPr>
              <a:t>th</a:t>
            </a:r>
            <a:r>
              <a:rPr lang="en-US" sz="2800" dirty="0">
                <a:latin typeface="+mj-lt"/>
              </a:rPr>
              <a:t> September 2022, Queen Elizabeth II, the UK's longest-serving monarch, died at age 96, after reigning for 70 years</a:t>
            </a:r>
          </a:p>
          <a:p>
            <a:r>
              <a:rPr lang="en-US" sz="2800" dirty="0">
                <a:latin typeface="+mj-lt"/>
              </a:rPr>
              <a:t>She died in her estate in </a:t>
            </a:r>
            <a:r>
              <a:rPr lang="en-US" sz="2800" b="1" dirty="0">
                <a:latin typeface="+mj-lt"/>
              </a:rPr>
              <a:t>Balmoral, Scotland</a:t>
            </a:r>
          </a:p>
          <a:p>
            <a:r>
              <a:rPr lang="en-US" sz="2800" dirty="0">
                <a:latin typeface="+mj-lt"/>
              </a:rPr>
              <a:t>On the 19</a:t>
            </a:r>
            <a:r>
              <a:rPr lang="en-US" sz="2800" baseline="30000" dirty="0">
                <a:latin typeface="+mj-lt"/>
              </a:rPr>
              <a:t>th</a:t>
            </a:r>
            <a:r>
              <a:rPr lang="en-US" sz="2800" dirty="0">
                <a:latin typeface="+mj-lt"/>
              </a:rPr>
              <a:t> September 2022, the funeral took place in </a:t>
            </a:r>
            <a:r>
              <a:rPr lang="en-US" sz="2800" dirty="0"/>
              <a:t>Westminster Abbey; the Queen was buried </a:t>
            </a:r>
            <a:r>
              <a:rPr lang="en-US" sz="2800" b="0" i="0" dirty="0">
                <a:effectLst/>
              </a:rPr>
              <a:t>with her husband Philip in the </a:t>
            </a:r>
            <a:r>
              <a:rPr lang="en-US" sz="2800" b="1" i="0" strike="noStrike" dirty="0">
                <a:effectLst/>
              </a:rPr>
              <a:t>King George VI Memorial Chapel</a:t>
            </a:r>
            <a:r>
              <a:rPr lang="en-US" sz="2800" b="0" i="0" strike="noStrike" dirty="0">
                <a:effectLst/>
              </a:rPr>
              <a:t> in the Windsor Castle</a:t>
            </a:r>
            <a:endParaRPr lang="en-US" sz="2800" dirty="0"/>
          </a:p>
          <a:p>
            <a:endParaRPr lang="en-GB" dirty="0"/>
          </a:p>
        </p:txBody>
      </p:sp>
    </p:spTree>
    <p:extLst>
      <p:ext uri="{BB962C8B-B14F-4D97-AF65-F5344CB8AC3E}">
        <p14:creationId xmlns:p14="http://schemas.microsoft.com/office/powerpoint/2010/main" val="2422054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uckingham Palace staff place the official notice of the Queen's death outside the palace">
            <a:extLst>
              <a:ext uri="{FF2B5EF4-FFF2-40B4-BE49-F238E27FC236}">
                <a16:creationId xmlns:a16="http://schemas.microsoft.com/office/drawing/2014/main" id="{B6992F45-7C69-BB88-E304-E404E30DD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420" y="719794"/>
            <a:ext cx="9296400" cy="5229225"/>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D17F051C-E760-9AC8-7A5A-AE0BBFA89C98}"/>
              </a:ext>
            </a:extLst>
          </p:cNvPr>
          <p:cNvSpPr txBox="1"/>
          <p:nvPr/>
        </p:nvSpPr>
        <p:spPr>
          <a:xfrm>
            <a:off x="3037490" y="6032938"/>
            <a:ext cx="6400800" cy="646331"/>
          </a:xfrm>
          <a:prstGeom prst="rect">
            <a:avLst/>
          </a:prstGeom>
          <a:noFill/>
        </p:spPr>
        <p:txBody>
          <a:bodyPr wrap="square" rtlCol="0">
            <a:spAutoFit/>
          </a:bodyPr>
          <a:lstStyle/>
          <a:p>
            <a:pPr algn="ctr"/>
            <a:r>
              <a:rPr lang="en-GB" dirty="0"/>
              <a:t>Officials attaching the document in which was written about the death of Queen Elizabeth II</a:t>
            </a:r>
          </a:p>
        </p:txBody>
      </p:sp>
    </p:spTree>
    <p:extLst>
      <p:ext uri="{BB962C8B-B14F-4D97-AF65-F5344CB8AC3E}">
        <p14:creationId xmlns:p14="http://schemas.microsoft.com/office/powerpoint/2010/main" val="47155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8D9FC1-93D5-3EE5-2A47-EE2E229BE371}"/>
              </a:ext>
            </a:extLst>
          </p:cNvPr>
          <p:cNvSpPr>
            <a:spLocks noGrp="1"/>
          </p:cNvSpPr>
          <p:nvPr>
            <p:ph type="title"/>
          </p:nvPr>
        </p:nvSpPr>
        <p:spPr>
          <a:xfrm>
            <a:off x="1770993" y="570186"/>
            <a:ext cx="9601200" cy="1485900"/>
          </a:xfrm>
        </p:spPr>
        <p:txBody>
          <a:bodyPr/>
          <a:lstStyle/>
          <a:p>
            <a:r>
              <a:rPr lang="en-GB" b="1" dirty="0"/>
              <a:t>Queen Elizabeth II and her family tree</a:t>
            </a:r>
          </a:p>
        </p:txBody>
      </p:sp>
      <p:sp>
        <p:nvSpPr>
          <p:cNvPr id="6" name="CasellaDiTesto 5">
            <a:extLst>
              <a:ext uri="{FF2B5EF4-FFF2-40B4-BE49-F238E27FC236}">
                <a16:creationId xmlns:a16="http://schemas.microsoft.com/office/drawing/2014/main" id="{1A227E1F-E83B-B0D9-8401-EA4D5B30D8BD}"/>
              </a:ext>
            </a:extLst>
          </p:cNvPr>
          <p:cNvSpPr txBox="1"/>
          <p:nvPr/>
        </p:nvSpPr>
        <p:spPr>
          <a:xfrm>
            <a:off x="3048000" y="3246961"/>
            <a:ext cx="6096000" cy="369332"/>
          </a:xfrm>
          <a:prstGeom prst="rect">
            <a:avLst/>
          </a:prstGeom>
          <a:noFill/>
        </p:spPr>
        <p:txBody>
          <a:bodyPr wrap="square">
            <a:spAutoFit/>
          </a:bodyPr>
          <a:lstStyle/>
          <a:p>
            <a:endParaRPr lang="it-IT" dirty="0"/>
          </a:p>
        </p:txBody>
      </p:sp>
      <p:pic>
        <p:nvPicPr>
          <p:cNvPr id="4104" name="Picture 8" descr="Meet the British Royal Family: A Complete Guide to the Modern Monarchy">
            <a:extLst>
              <a:ext uri="{FF2B5EF4-FFF2-40B4-BE49-F238E27FC236}">
                <a16:creationId xmlns:a16="http://schemas.microsoft.com/office/drawing/2014/main" id="{DCE4BFE5-B19E-8AD7-4B5A-8D67FDE56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548" y="1376856"/>
            <a:ext cx="7834648" cy="5290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44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7D1085-A16F-C9B5-4997-CC159BC7347D}"/>
              </a:ext>
            </a:extLst>
          </p:cNvPr>
          <p:cNvSpPr>
            <a:spLocks noGrp="1"/>
          </p:cNvSpPr>
          <p:nvPr>
            <p:ph type="title"/>
          </p:nvPr>
        </p:nvSpPr>
        <p:spPr>
          <a:xfrm>
            <a:off x="1295400" y="170793"/>
            <a:ext cx="9601200" cy="1485900"/>
          </a:xfrm>
        </p:spPr>
        <p:txBody>
          <a:bodyPr/>
          <a:lstStyle/>
          <a:p>
            <a:r>
              <a:rPr lang="en-GB" b="1" dirty="0"/>
              <a:t>Family tree considering the past </a:t>
            </a:r>
          </a:p>
        </p:txBody>
      </p:sp>
      <p:pic>
        <p:nvPicPr>
          <p:cNvPr id="5122" name="Picture 2" descr="Royal Family Tree of the British Monarchy, House of Windsor">
            <a:extLst>
              <a:ext uri="{FF2B5EF4-FFF2-40B4-BE49-F238E27FC236}">
                <a16:creationId xmlns:a16="http://schemas.microsoft.com/office/drawing/2014/main" id="{DD41F404-52C6-EC7B-61BE-50BC135F6C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209"/>
          <a:stretch/>
        </p:blipFill>
        <p:spPr bwMode="auto">
          <a:xfrm>
            <a:off x="2246532" y="1030014"/>
            <a:ext cx="8810351" cy="5160579"/>
          </a:xfrm>
          <a:prstGeom prst="rect">
            <a:avLst/>
          </a:prstGeom>
          <a:noFill/>
          <a:extLst>
            <a:ext uri="{909E8E84-426E-40DD-AFC4-6F175D3DCCD1}">
              <a14:hiddenFill xmlns:a14="http://schemas.microsoft.com/office/drawing/2010/main">
                <a:solidFill>
                  <a:srgbClr val="FFFFFF"/>
                </a:solidFill>
              </a14:hiddenFill>
            </a:ext>
          </a:extLst>
        </p:spPr>
      </p:pic>
      <p:sp>
        <p:nvSpPr>
          <p:cNvPr id="5" name="Ovale 4">
            <a:extLst>
              <a:ext uri="{FF2B5EF4-FFF2-40B4-BE49-F238E27FC236}">
                <a16:creationId xmlns:a16="http://schemas.microsoft.com/office/drawing/2014/main" id="{1351B0AC-4F81-E25D-917F-CFFC2415F9EC}"/>
              </a:ext>
            </a:extLst>
          </p:cNvPr>
          <p:cNvSpPr/>
          <p:nvPr/>
        </p:nvSpPr>
        <p:spPr>
          <a:xfrm>
            <a:off x="4298732" y="1007022"/>
            <a:ext cx="5142240" cy="19444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2 6">
            <a:extLst>
              <a:ext uri="{FF2B5EF4-FFF2-40B4-BE49-F238E27FC236}">
                <a16:creationId xmlns:a16="http://schemas.microsoft.com/office/drawing/2014/main" id="{20082F1D-8A0D-E46E-5A38-F4E3108FF6AE}"/>
              </a:ext>
            </a:extLst>
          </p:cNvPr>
          <p:cNvCxnSpPr/>
          <p:nvPr/>
        </p:nvCxnSpPr>
        <p:spPr>
          <a:xfrm flipV="1">
            <a:off x="9025759" y="719958"/>
            <a:ext cx="1366345" cy="620111"/>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sp>
        <p:nvSpPr>
          <p:cNvPr id="8" name="CasellaDiTesto 7">
            <a:extLst>
              <a:ext uri="{FF2B5EF4-FFF2-40B4-BE49-F238E27FC236}">
                <a16:creationId xmlns:a16="http://schemas.microsoft.com/office/drawing/2014/main" id="{6ECA049D-7D99-8561-8196-2C937F9E6D45}"/>
              </a:ext>
            </a:extLst>
          </p:cNvPr>
          <p:cNvSpPr txBox="1"/>
          <p:nvPr/>
        </p:nvSpPr>
        <p:spPr>
          <a:xfrm>
            <a:off x="10171440" y="170793"/>
            <a:ext cx="2020560" cy="830997"/>
          </a:xfrm>
          <a:prstGeom prst="rect">
            <a:avLst/>
          </a:prstGeom>
          <a:noFill/>
        </p:spPr>
        <p:txBody>
          <a:bodyPr wrap="square" rtlCol="0">
            <a:spAutoFit/>
          </a:bodyPr>
          <a:lstStyle/>
          <a:p>
            <a:pPr algn="ctr"/>
            <a:r>
              <a:rPr lang="en-GB" sz="2400" dirty="0"/>
              <a:t>Elizabeth II’s parents</a:t>
            </a:r>
          </a:p>
        </p:txBody>
      </p:sp>
    </p:spTree>
    <p:extLst>
      <p:ext uri="{BB962C8B-B14F-4D97-AF65-F5344CB8AC3E}">
        <p14:creationId xmlns:p14="http://schemas.microsoft.com/office/powerpoint/2010/main" val="227877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F59D26-A6AA-B0AD-41EF-DFCCA71E898B}"/>
              </a:ext>
            </a:extLst>
          </p:cNvPr>
          <p:cNvSpPr>
            <a:spLocks noGrp="1"/>
          </p:cNvSpPr>
          <p:nvPr>
            <p:ph type="title"/>
          </p:nvPr>
        </p:nvSpPr>
        <p:spPr/>
        <p:txBody>
          <a:bodyPr/>
          <a:lstStyle/>
          <a:p>
            <a:r>
              <a:rPr lang="en-GB" b="1" dirty="0"/>
              <a:t>The birth</a:t>
            </a:r>
          </a:p>
        </p:txBody>
      </p:sp>
      <p:sp>
        <p:nvSpPr>
          <p:cNvPr id="3" name="Segnaposto contenuto 2">
            <a:extLst>
              <a:ext uri="{FF2B5EF4-FFF2-40B4-BE49-F238E27FC236}">
                <a16:creationId xmlns:a16="http://schemas.microsoft.com/office/drawing/2014/main" id="{39985D53-E9E2-03F6-0C4D-9FFB9C87C0C3}"/>
              </a:ext>
            </a:extLst>
          </p:cNvPr>
          <p:cNvSpPr>
            <a:spLocks noGrp="1"/>
          </p:cNvSpPr>
          <p:nvPr>
            <p:ph idx="1"/>
          </p:nvPr>
        </p:nvSpPr>
        <p:spPr/>
        <p:txBody>
          <a:bodyPr>
            <a:normAutofit lnSpcReduction="10000"/>
          </a:bodyPr>
          <a:lstStyle/>
          <a:p>
            <a:r>
              <a:rPr lang="en-GB" sz="2800" dirty="0"/>
              <a:t>Born on the 21</a:t>
            </a:r>
            <a:r>
              <a:rPr lang="en-GB" sz="2800" baseline="30000" dirty="0"/>
              <a:t>st</a:t>
            </a:r>
            <a:r>
              <a:rPr lang="en-GB" sz="2800" dirty="0"/>
              <a:t> April 1926</a:t>
            </a:r>
          </a:p>
          <a:p>
            <a:r>
              <a:rPr lang="en-GB" sz="2800" dirty="0"/>
              <a:t>Named Elizabeth after her mother</a:t>
            </a:r>
          </a:p>
          <a:p>
            <a:r>
              <a:rPr lang="en-GB" sz="2800" dirty="0"/>
              <a:t>Called “</a:t>
            </a:r>
            <a:r>
              <a:rPr lang="en-GB" sz="2800" dirty="0" err="1"/>
              <a:t>Lilibet</a:t>
            </a:r>
            <a:r>
              <a:rPr lang="en-GB" sz="2800" dirty="0"/>
              <a:t>” by her close family</a:t>
            </a:r>
          </a:p>
          <a:p>
            <a:endParaRPr lang="en-GB" sz="2800" dirty="0"/>
          </a:p>
          <a:p>
            <a:endParaRPr lang="en-GB" sz="2800" dirty="0"/>
          </a:p>
          <a:p>
            <a:r>
              <a:rPr lang="en-GB" sz="2800" dirty="0"/>
              <a:t>Born when her father was not </a:t>
            </a:r>
          </a:p>
          <a:p>
            <a:pPr marL="0" indent="0">
              <a:buNone/>
            </a:pPr>
            <a:r>
              <a:rPr lang="en-GB" sz="2800" dirty="0"/>
              <a:t>    a king yet!</a:t>
            </a:r>
          </a:p>
          <a:p>
            <a:endParaRPr lang="en-GB" sz="2800" dirty="0"/>
          </a:p>
        </p:txBody>
      </p:sp>
      <p:pic>
        <p:nvPicPr>
          <p:cNvPr id="6150" name="Picture 6" descr="Queen Elizabeth">
            <a:extLst>
              <a:ext uri="{FF2B5EF4-FFF2-40B4-BE49-F238E27FC236}">
                <a16:creationId xmlns:a16="http://schemas.microsoft.com/office/drawing/2014/main" id="{E32F2127-AEA4-F5DB-15E2-6C4E18AE3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4027" y="419100"/>
            <a:ext cx="4572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63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1CDCEC8-C915-C0BD-6C79-58AC146EAAA5}"/>
              </a:ext>
            </a:extLst>
          </p:cNvPr>
          <p:cNvSpPr>
            <a:spLocks noGrp="1"/>
          </p:cNvSpPr>
          <p:nvPr>
            <p:ph idx="1"/>
          </p:nvPr>
        </p:nvSpPr>
        <p:spPr>
          <a:xfrm>
            <a:off x="1248102" y="5369143"/>
            <a:ext cx="5029202" cy="1143000"/>
          </a:xfrm>
        </p:spPr>
        <p:txBody>
          <a:bodyPr>
            <a:normAutofit/>
          </a:bodyPr>
          <a:lstStyle/>
          <a:p>
            <a:pPr marL="0" indent="0" algn="ctr">
              <a:buNone/>
            </a:pPr>
            <a:r>
              <a:rPr lang="en-GB" sz="2800" dirty="0"/>
              <a:t>Elisabeth, her father and her</a:t>
            </a:r>
          </a:p>
          <a:p>
            <a:pPr marL="0" indent="0" algn="ctr">
              <a:buNone/>
            </a:pPr>
            <a:r>
              <a:rPr lang="en-GB" sz="2800" dirty="0"/>
              <a:t>mother</a:t>
            </a:r>
          </a:p>
        </p:txBody>
      </p:sp>
      <p:pic>
        <p:nvPicPr>
          <p:cNvPr id="7170" name="Picture 2" descr="Queen Elizabeth">
            <a:extLst>
              <a:ext uri="{FF2B5EF4-FFF2-40B4-BE49-F238E27FC236}">
                <a16:creationId xmlns:a16="http://schemas.microsoft.com/office/drawing/2014/main" id="{B0368D42-EAF5-073D-20A6-BB6C3E163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434" y="629636"/>
            <a:ext cx="3783724" cy="459564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Queen Elizabeth">
            <a:extLst>
              <a:ext uri="{FF2B5EF4-FFF2-40B4-BE49-F238E27FC236}">
                <a16:creationId xmlns:a16="http://schemas.microsoft.com/office/drawing/2014/main" id="{BAA5058C-605D-6B8A-5E87-091C2DABF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297" y="629635"/>
            <a:ext cx="3220309" cy="4595649"/>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contenuto 2">
            <a:extLst>
              <a:ext uri="{FF2B5EF4-FFF2-40B4-BE49-F238E27FC236}">
                <a16:creationId xmlns:a16="http://schemas.microsoft.com/office/drawing/2014/main" id="{D2CEA3E5-5635-DE2D-63F5-2EB8A4DD46B9}"/>
              </a:ext>
            </a:extLst>
          </p:cNvPr>
          <p:cNvSpPr txBox="1">
            <a:spLocks/>
          </p:cNvSpPr>
          <p:nvPr/>
        </p:nvSpPr>
        <p:spPr>
          <a:xfrm>
            <a:off x="6676695" y="5369143"/>
            <a:ext cx="5029202" cy="11430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n-GB" sz="2800" dirty="0"/>
              <a:t>When Elizabeth was a toddler</a:t>
            </a:r>
          </a:p>
        </p:txBody>
      </p:sp>
    </p:spTree>
    <p:extLst>
      <p:ext uri="{BB962C8B-B14F-4D97-AF65-F5344CB8AC3E}">
        <p14:creationId xmlns:p14="http://schemas.microsoft.com/office/powerpoint/2010/main" val="100743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428E1D-ADAC-6055-03C5-F4F35B3F8724}"/>
              </a:ext>
            </a:extLst>
          </p:cNvPr>
          <p:cNvSpPr>
            <a:spLocks noGrp="1"/>
          </p:cNvSpPr>
          <p:nvPr>
            <p:ph type="title"/>
          </p:nvPr>
        </p:nvSpPr>
        <p:spPr>
          <a:xfrm>
            <a:off x="993227" y="651559"/>
            <a:ext cx="9601200" cy="1485900"/>
          </a:xfrm>
        </p:spPr>
        <p:txBody>
          <a:bodyPr/>
          <a:lstStyle/>
          <a:p>
            <a:r>
              <a:rPr lang="en-GB" b="1" dirty="0"/>
              <a:t>The childhood</a:t>
            </a:r>
          </a:p>
        </p:txBody>
      </p:sp>
      <p:sp>
        <p:nvSpPr>
          <p:cNvPr id="3" name="Segnaposto contenuto 2">
            <a:extLst>
              <a:ext uri="{FF2B5EF4-FFF2-40B4-BE49-F238E27FC236}">
                <a16:creationId xmlns:a16="http://schemas.microsoft.com/office/drawing/2014/main" id="{5B5C2834-0FD3-A4DB-3A8D-F81F68380BF6}"/>
              </a:ext>
            </a:extLst>
          </p:cNvPr>
          <p:cNvSpPr>
            <a:spLocks noGrp="1"/>
          </p:cNvSpPr>
          <p:nvPr>
            <p:ph idx="1"/>
          </p:nvPr>
        </p:nvSpPr>
        <p:spPr>
          <a:xfrm>
            <a:off x="993227" y="2205529"/>
            <a:ext cx="9601200" cy="4083269"/>
          </a:xfrm>
        </p:spPr>
        <p:txBody>
          <a:bodyPr>
            <a:normAutofit/>
          </a:bodyPr>
          <a:lstStyle/>
          <a:p>
            <a:r>
              <a:rPr lang="en-GB" sz="2800" dirty="0"/>
              <a:t>Birth of her </a:t>
            </a:r>
            <a:r>
              <a:rPr lang="en-GB" sz="2800" u="sng" dirty="0"/>
              <a:t>sister Margaret </a:t>
            </a:r>
            <a:r>
              <a:rPr lang="en-GB" sz="2800" dirty="0"/>
              <a:t>in 1930</a:t>
            </a:r>
          </a:p>
          <a:p>
            <a:r>
              <a:rPr lang="en-GB" sz="2800" dirty="0"/>
              <a:t>The children were educated under</a:t>
            </a:r>
          </a:p>
          <a:p>
            <a:pPr marL="0" indent="0">
              <a:buNone/>
            </a:pPr>
            <a:r>
              <a:rPr lang="en-GB" sz="2800" dirty="0"/>
              <a:t>    the </a:t>
            </a:r>
            <a:r>
              <a:rPr lang="en-GB" sz="2800" u="sng" dirty="0"/>
              <a:t>supervision of their mother and the </a:t>
            </a:r>
          </a:p>
          <a:p>
            <a:pPr marL="0" indent="0">
              <a:buNone/>
            </a:pPr>
            <a:r>
              <a:rPr lang="en-GB" sz="2800" dirty="0"/>
              <a:t>    </a:t>
            </a:r>
            <a:r>
              <a:rPr lang="en-GB" sz="2800" u="sng" dirty="0"/>
              <a:t>governess </a:t>
            </a:r>
            <a:r>
              <a:rPr lang="en-GB" sz="2800" dirty="0"/>
              <a:t>(literature, history, music)</a:t>
            </a:r>
          </a:p>
          <a:p>
            <a:r>
              <a:rPr lang="en-GB" sz="2800" dirty="0"/>
              <a:t>Elizabeth started to love </a:t>
            </a:r>
            <a:r>
              <a:rPr lang="en-GB" sz="2800" u="sng" dirty="0"/>
              <a:t>horses and dogs</a:t>
            </a:r>
          </a:p>
        </p:txBody>
      </p:sp>
      <p:pic>
        <p:nvPicPr>
          <p:cNvPr id="8196" name="Picture 4" descr="Queen Elizabeth">
            <a:extLst>
              <a:ext uri="{FF2B5EF4-FFF2-40B4-BE49-F238E27FC236}">
                <a16:creationId xmlns:a16="http://schemas.microsoft.com/office/drawing/2014/main" id="{920F0298-2B8A-A91E-6134-D6916C9EB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158" y="583489"/>
            <a:ext cx="3757448" cy="5283911"/>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contenuto 2">
            <a:extLst>
              <a:ext uri="{FF2B5EF4-FFF2-40B4-BE49-F238E27FC236}">
                <a16:creationId xmlns:a16="http://schemas.microsoft.com/office/drawing/2014/main" id="{4CECCE19-B4C3-262A-8D00-660A8988BB89}"/>
              </a:ext>
            </a:extLst>
          </p:cNvPr>
          <p:cNvSpPr txBox="1">
            <a:spLocks/>
          </p:cNvSpPr>
          <p:nvPr/>
        </p:nvSpPr>
        <p:spPr>
          <a:xfrm>
            <a:off x="7399281" y="5969711"/>
            <a:ext cx="5029202" cy="11430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n-GB" sz="2400" dirty="0"/>
              <a:t>Elizabeth and her sister in 1932/1933</a:t>
            </a:r>
          </a:p>
        </p:txBody>
      </p:sp>
    </p:spTree>
    <p:extLst>
      <p:ext uri="{BB962C8B-B14F-4D97-AF65-F5344CB8AC3E}">
        <p14:creationId xmlns:p14="http://schemas.microsoft.com/office/powerpoint/2010/main" val="2314530227"/>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Ritaglio</Template>
  <TotalTime>423</TotalTime>
  <Words>1826</Words>
  <Application>Microsoft Office PowerPoint</Application>
  <PresentationFormat>Widescreen</PresentationFormat>
  <Paragraphs>248</Paragraphs>
  <Slides>47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47</vt:i4>
      </vt:variant>
    </vt:vector>
  </HeadingPairs>
  <TitlesOfParts>
    <vt:vector size="52" baseType="lpstr">
      <vt:lpstr>Arial</vt:lpstr>
      <vt:lpstr>Franklin Gothic Book</vt:lpstr>
      <vt:lpstr>Söhne</vt:lpstr>
      <vt:lpstr>Wingdings</vt:lpstr>
      <vt:lpstr>Ritaglio</vt:lpstr>
      <vt:lpstr>Queen Elizabeth II</vt:lpstr>
      <vt:lpstr>Tables of contents</vt:lpstr>
      <vt:lpstr>Elizabeth I vs Elizabeth II</vt:lpstr>
      <vt:lpstr>Presentazione standard di PowerPoint</vt:lpstr>
      <vt:lpstr>Queen Elizabeth II and her family tree</vt:lpstr>
      <vt:lpstr>Family tree considering the past </vt:lpstr>
      <vt:lpstr>The birth</vt:lpstr>
      <vt:lpstr>Presentazione standard di PowerPoint</vt:lpstr>
      <vt:lpstr>The childhood</vt:lpstr>
      <vt:lpstr>Presentazione standard di PowerPoint</vt:lpstr>
      <vt:lpstr>Presentazione standard di PowerPoint</vt:lpstr>
      <vt:lpstr>Edward VIII (1894-1972)</vt:lpstr>
      <vt:lpstr>Why did Edward VIII abdicate?</vt:lpstr>
      <vt:lpstr>Presentazione standard di PowerPoint</vt:lpstr>
      <vt:lpstr>Second World War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The end of the Second World War</vt:lpstr>
      <vt:lpstr>Rebuilding of the country</vt:lpstr>
      <vt:lpstr>Presentazione standard di PowerPoint</vt:lpstr>
      <vt:lpstr>Presentazione standard di PowerPoint</vt:lpstr>
      <vt:lpstr>Presentazione standard di PowerPoint</vt:lpstr>
      <vt:lpstr>Presentazione standard di PowerPoint</vt:lpstr>
      <vt:lpstr>Coronation</vt:lpstr>
      <vt:lpstr>Presentazione standard di PowerPoint</vt:lpstr>
      <vt:lpstr>Commonwealth tours</vt:lpstr>
      <vt:lpstr>Presentazione standard di PowerPoint</vt:lpstr>
      <vt:lpstr>Presentazione standard di PowerPoint</vt:lpstr>
      <vt:lpstr>Silver jubilee</vt:lpstr>
      <vt:lpstr>Presentazione standard di PowerPoint</vt:lpstr>
      <vt:lpstr>Queen Elizabeth II and the Prime Ministers</vt:lpstr>
      <vt:lpstr>Margaret Thatcher  (1925-2013)</vt:lpstr>
      <vt:lpstr>Queen Elizabeth and Margaret Thatcher</vt:lpstr>
      <vt:lpstr>Presentazione standard di PowerPoint</vt:lpstr>
      <vt:lpstr>Princess Diana and Prince Charles</vt:lpstr>
      <vt:lpstr>Diana: a loved Princess</vt:lpstr>
      <vt:lpstr>Presentazione standard di PowerPoint</vt:lpstr>
      <vt:lpstr>Prince Charles and Camilla</vt:lpstr>
      <vt:lpstr>Golden, Diamond and Platinum Jubilees</vt:lpstr>
      <vt:lpstr>Brexit</vt:lpstr>
      <vt:lpstr>Death of Queen Elizabeth</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Queen Elizabeth II</dc:title>
  <dc:creator>Francesca Savio</dc:creator>
  <cp:lastModifiedBy>Francesca Savio</cp:lastModifiedBy>
  <cp:revision>1</cp:revision>
  <dcterms:created xsi:type="dcterms:W3CDTF">2023-05-16T16:02:59Z</dcterms:created>
  <dcterms:modified xsi:type="dcterms:W3CDTF">2024-02-06T16:05:34Z</dcterms:modified>
</cp:coreProperties>
</file>