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3" r:id="rId10"/>
    <p:sldId id="374" r:id="rId11"/>
    <p:sldId id="377" r:id="rId12"/>
    <p:sldId id="375" r:id="rId13"/>
    <p:sldId id="376" r:id="rId14"/>
    <p:sldId id="379" r:id="rId15"/>
    <p:sldId id="380" r:id="rId16"/>
    <p:sldId id="3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20/12/2023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716A69-E295-927A-1F48-C5B2FC26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75" y="2064794"/>
            <a:ext cx="3565299" cy="29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09412-C6B7-C574-46B8-F3DA035D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22" y="1862954"/>
            <a:ext cx="640135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5: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F9267F8-6E79-A83A-D872-E662F774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4" y="1297859"/>
            <a:ext cx="6994532" cy="47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5: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E2E780-8982-0495-4C1D-66ECB45D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2" y="1307019"/>
            <a:ext cx="8011495" cy="46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4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5: Soluzione (possibile)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932869-2085-E93F-5DF9-704777A3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" y="2484038"/>
            <a:ext cx="809314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6: Errore runtime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47531F3-FF09-9184-03EF-19C030C0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672438"/>
            <a:ext cx="813886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6: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21AB0A-2D74-AEC5-B813-503DE4472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2" y="2258242"/>
            <a:ext cx="8029629" cy="254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F99ABF-77A5-1DC1-D1B8-B5C7BABF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6" y="1418744"/>
            <a:ext cx="8041640" cy="43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5A58C1-25FB-A962-8469-50D4929C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3" y="1401157"/>
            <a:ext cx="7907830" cy="44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Ridefinizioni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A64D9B2-CDFE-0C57-A839-DB29EFB1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1" y="1466680"/>
            <a:ext cx="7353937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62589F-725B-CCE9-F29A-C9B258F7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1" y="1994104"/>
            <a:ext cx="8164763" cy="31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4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3D82EA-FE8E-A6AA-C109-3617C36A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3" y="1336638"/>
            <a:ext cx="7802137" cy="30170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B882045-830A-D2F1-6EBD-2E27F805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3" y="4188085"/>
            <a:ext cx="7802136" cy="13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A84DE0-3438-C5C7-3742-6EC1AB8E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3" y="1832976"/>
            <a:ext cx="7743847" cy="36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E3DDE2-F1E9-14AA-E466-3A9FFBD5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23" y="1429297"/>
            <a:ext cx="6622354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052C27-274F-740F-B62C-6AC4580D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36" y="1427697"/>
            <a:ext cx="7375046" cy="44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126</Words>
  <Application>Microsoft Office PowerPoint</Application>
  <PresentationFormat>Presentazione su schermo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Tutorato 7</vt:lpstr>
      <vt:lpstr>Esercizio 1: Modellazione</vt:lpstr>
      <vt:lpstr>Esercizio 1: Modellazione</vt:lpstr>
      <vt:lpstr>Esercizio 2: Ridefinizioni</vt:lpstr>
      <vt:lpstr>Esercizio 2: Soluzione</vt:lpstr>
      <vt:lpstr>Esercizio 3: Funzione</vt:lpstr>
      <vt:lpstr>Esercizio 3: Funzione</vt:lpstr>
      <vt:lpstr>Esercizio 3: Soluzione </vt:lpstr>
      <vt:lpstr>Esercizio 4: Cosa Stampa </vt:lpstr>
      <vt:lpstr>Esercizio 4: Cosa Stampa </vt:lpstr>
      <vt:lpstr>Esercizio 4: Soluzione</vt:lpstr>
      <vt:lpstr>Esercizio 5: Sottotipi</vt:lpstr>
      <vt:lpstr>Esercizio 5: Sottotipi</vt:lpstr>
      <vt:lpstr>Esercizio 5: Soluzione (possibile)</vt:lpstr>
      <vt:lpstr>Esercizio 6: Errore runtime</vt:lpstr>
      <vt:lpstr>Esercizio 6: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189</cp:revision>
  <dcterms:created xsi:type="dcterms:W3CDTF">2023-10-16T19:00:43Z</dcterms:created>
  <dcterms:modified xsi:type="dcterms:W3CDTF">2023-12-08T18:34:43Z</dcterms:modified>
</cp:coreProperties>
</file>