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1 – Le architetture di rete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1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architetture di rete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enti di standardizzazione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457200" y="1600200"/>
            <a:ext cx="8455025" cy="5042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standard sono importanti nelle reti perché permettono l’interoperabilità di prodotti e servizi.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Importanti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enti di riferimento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								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IETF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l’organismo che emette le linee guida per la rete Internet,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rappresentano degli standard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de facto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121" y="3111294"/>
            <a:ext cx="1099908" cy="121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6551" y="3220186"/>
            <a:ext cx="1076700" cy="99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78810" y="3240325"/>
            <a:ext cx="1575562" cy="74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71488" y="3447287"/>
            <a:ext cx="2317242" cy="7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3997" y="4544465"/>
            <a:ext cx="2260381" cy="77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74693" y="4322957"/>
            <a:ext cx="1862134" cy="107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Wireshark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74047" y="1490992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Wireshark è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analizzatore di protocollo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1" lang="it-IT" sz="2000">
                <a:latin typeface="Arial"/>
                <a:ea typeface="Arial"/>
                <a:cs typeface="Arial"/>
                <a:sym typeface="Arial"/>
              </a:rPr>
              <a:t>sniffer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uno strumento utile per il monitoraggio della rete e delle sue prestazioni.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Wireshark è un’applicazione open source che permette di individuare anomalie o guasti, operando in tre fasi: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raccolta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dati grezzi che fluiscono attraverso un’interfaccia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capture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conversione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dei dati in un formato leggibile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analisi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del campi degli header dei vari protocolli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228389"/>
            <a:ext cx="7945821" cy="215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Cisco Packet Tracer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Cisco Packet Tracer è un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simulatore di rete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che permette di riprodurre su computer il funzionamento di una rete complessa.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Fornisce quindi una funzione di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emulazione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degli apparati di rete per: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fare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previsioni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sul comportamento del sistema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effettuare operazioni di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configurazione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degli apparati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effettuare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di rete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658" y="3873500"/>
            <a:ext cx="4280870" cy="210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Architettura di rete: strati, protocolli e interfacce</a:t>
            </a:r>
            <a:endParaRPr/>
          </a:p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>
            <a:off x="448056" y="178308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architettura di rete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è definita dall’insieme dei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protocolli di comunicazione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delle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interfacce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progettisti di architetture di reti hanno scelto come riferimento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modello a strati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 livelli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una struttura logica che consente di suddividere la complessità della comunicazione tra sistemi in funzioni elementari e di assegnarle a strati diversi.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livello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deve definire: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interfacce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passare il messaggio ai livelli adiacenti;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protocolli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la comunicazione tra pari livello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peer level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di sistemi diversi.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Architettura di rete: il modello a strati</a:t>
            </a:r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300" y="1978025"/>
            <a:ext cx="5359400" cy="4110038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principio alla base delle architetture di rete che usano il modello a strati è 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incapsulamento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it-IT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Architettura di rete: l’incapsulamento</a:t>
            </a:r>
            <a:endParaRPr b="1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650" y="2645918"/>
            <a:ext cx="6108700" cy="31940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PDU, servizi e primitive (1)</a:t>
            </a:r>
            <a:endParaRPr/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Nella definizione di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modello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realizzare architetture di rete a livelli occorre definire: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numero di strati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coinvolti;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specifiche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funzioni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svolte in ciascun strato.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Ciò che fornisce lo strato N allo strato N+1 viene detto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servizio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563" y="4049713"/>
            <a:ext cx="3162300" cy="172561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PDU, servizi e primitive (2)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servizio si richiede attraverso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primitive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spesso richiede l’elaborazione del messaggio, detto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PDU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Protocol Data Unit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con l’aggiunta di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header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300" y="2965450"/>
            <a:ext cx="4851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modello ISO/OSI</a:t>
            </a:r>
            <a:endParaRPr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457200" y="1892808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ha definito un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modello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denominato 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Open System Interconnection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OSI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), allo scopo di specificare le modalità di comunicazione tra sistemi differenti.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Il modello prevede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sette livelli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ognuno dei quali svolge un insieme di funzionalità specifiche, i primi tre in supporto alla rete e gli ultimi quattro all’utente.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OSI è da considerarsi solo un modello di riferimento soprattutto per i livelli bassi, essendo ormai universalmente adottata l’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architettura TCP/IP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modello ISO/OSI: gli strati</a:t>
            </a:r>
            <a:endParaRPr/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0320" y="1545336"/>
            <a:ext cx="6793560" cy="46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Lo stack TCP/IP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457200" y="1690689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architettura TCP/IP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prevede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quattro livelli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il primo dei quali è ulteriormente scomposto in 2 sottolivelli.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Sviluppata prima della creazione del modello OSI e destinata a essere sostituita da questo, ha avuto negli anni sempre maggiore diffusione.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suoi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protocolli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fondamentali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alla base del funzionamento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della rete Internet e sono: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per il livello rete;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per il livello trasporto. </a:t>
            </a:r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7029" y="3474720"/>
            <a:ext cx="3608321" cy="302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