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52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36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79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+ 1 Immagine">
  <p:cSld name="Testo + 1 Immag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a">
  <p:cSld name="Tabella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sto + 1 Immagine">
  <p:cSld name="2_Testo + 1 Immagin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sto + 1 Immagine">
  <p:cSld name="1_Testo + 1 Immagine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Txt + Img">
  <p:cSld name="3 colonne Txt + Img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3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5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6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7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Immagine">
  <p:cSld name="Titoletto + Immagine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vuoto">
  <p:cSld name="Titoletto + vuoto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a + didascalia">
  <p:cSld name="Immagina + didascalia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sz="4125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olo + Immagine">
  <p:cSld name="Capitolo + Immagine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itolo + Immagine">
  <p:cSld name="1_Capitolo + Immagine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1">
  <p:cSld name="Concetto chiave 01"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sz="3000" b="1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2">
  <p:cSld name="Concetto chiave 0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sz="30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03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it-IT" sz="75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3 – Il microprocessore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3</a:t>
            </a:r>
            <a:b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microprocessore</a:t>
            </a:r>
            <a:br>
              <a:rPr lang="it-IT" sz="4900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Evoluzione e confronto tra microprocessori (2)</a:t>
            </a:r>
            <a:endParaRPr dirty="0"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Negli ultimi anni si è diffuso l’uso di </a:t>
            </a:r>
            <a:r>
              <a:rPr lang="it-IT" sz="1800" b="1" dirty="0">
                <a:latin typeface="Arial"/>
                <a:ea typeface="Arial"/>
                <a:cs typeface="Arial"/>
                <a:sym typeface="Arial"/>
              </a:rPr>
              <a:t>microcontrollori</a:t>
            </a: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 all’interno di dispositivi ed elettrodomestici di uso comune, consentendo così di realizzare dispositivi “intelligenti”, in grado cioè di avere un funzionamento molto variabile in base alle esigenze dell’utente.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313" y="3289300"/>
            <a:ext cx="3889375" cy="2806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linguaggio assembly (1)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codice macchina può essere visto in una forma equivalente attraverso un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linguaggio mnemonico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L’insieme dei codici mnemonici di tutte le istruzioni prende il nome di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linguaggio assembly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linguaggio assembly prevede l’uso di parole chiave: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MOV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per assegnare valori a registri;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per sommare i contenuti di registri o aree di memoria;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SUB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per sottrarre;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e così via.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linguaggio assembly (2)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processo che traduce il codice assembly nel corrispondente codice macchina eseguibile direttamente dal microprocessore si compone di due passaggi: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ASSEMBLER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è un processo di traduzione </a:t>
            </a:r>
            <a:r>
              <a:rPr lang="it-IT" sz="2000" dirty="0" err="1">
                <a:latin typeface="Arial"/>
                <a:ea typeface="Arial"/>
                <a:cs typeface="Arial"/>
                <a:sym typeface="Arial"/>
              </a:rPr>
              <a:t>chdisassemblaggio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e non richiede alcuna intelligenza;</a:t>
            </a:r>
            <a:endParaRPr dirty="0"/>
          </a:p>
          <a:p>
            <a:pPr marL="0" lvl="0" indent="-127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LINKER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serve a collegare moduli e librerie di cui si compone il programma e a distribuire il codice oggetto nello spazio di indirizzi di memoria centrale assegnato al programma.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8" y="4551363"/>
            <a:ext cx="7591425" cy="147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metodi di indirizzamento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metodi indirizzamento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si suddividono in tre tipi, in base al modo in cui l’istruzione tratta il dato da elaborare: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immediato;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diretto;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indiretto.</a:t>
            </a:r>
            <a:endParaRPr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5725" y="2413000"/>
            <a:ext cx="5981700" cy="36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457200" y="5788025"/>
            <a:ext cx="6215063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principali metodi di indirizzamento dei microprocessori Intel x86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Periferiche e tipi di I/O (1)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FBB1EE-C78B-63BD-7958-0980EF15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79" y="1361786"/>
            <a:ext cx="710664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6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Periferiche e tipi di I/</a:t>
            </a:r>
            <a:r>
              <a:rPr lang="it-IT" sz="4200">
                <a:latin typeface="Arial"/>
                <a:ea typeface="Arial"/>
                <a:cs typeface="Arial"/>
                <a:sym typeface="Arial"/>
              </a:rPr>
              <a:t>O (2)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0466C3-2DEC-F7EF-C75C-5DA17E50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312" y="1454910"/>
            <a:ext cx="744006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7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ciclo macchina (1)</a:t>
            </a:r>
            <a:endParaRPr dirty="0"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La CPU esegue ogni istruzione in un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ciclo macchina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o fetch-execute cycle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457200" y="5775325"/>
            <a:ext cx="3533775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a blocchi del ciclo macchina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672" y="2349926"/>
            <a:ext cx="5880655" cy="337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Il ciclo macchina (2)</a:t>
            </a:r>
            <a:endParaRPr dirty="0"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fasi del ciclo sono 5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e si ripetono </a:t>
            </a:r>
            <a:br>
              <a:rPr lang="it-IT" sz="2000" dirty="0">
                <a:latin typeface="Arial"/>
                <a:ea typeface="Arial"/>
                <a:cs typeface="Arial"/>
                <a:sym typeface="Arial"/>
              </a:rPr>
            </a:b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fino al termine delle istruzioni </a:t>
            </a:r>
            <a:br>
              <a:rPr lang="it-IT" sz="2000" dirty="0">
                <a:latin typeface="Arial"/>
                <a:ea typeface="Arial"/>
                <a:cs typeface="Arial"/>
                <a:sym typeface="Arial"/>
              </a:rPr>
            </a:b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macchina del programma: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Instruction Fetch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ID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Instruction Decode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EX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MEM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WB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Write Back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 dirty="0">
                <a:latin typeface="Arial"/>
                <a:ea typeface="Arial"/>
                <a:cs typeface="Arial"/>
                <a:sym typeface="Arial"/>
              </a:rPr>
              <a:t>			Flowchart del ciclo macchina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5" y="1555750"/>
            <a:ext cx="3048000" cy="454025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La tecnica pipelining (1)</a:t>
            </a:r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pipelining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è una tecnica che consente di elaborare in parallelo più istruzioni, misurato in MIPS (Million Instruction per Second)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Con la tecnica pipelining più unità funzionali sono usate per eseguire un’istruzione macchina, formando una conduttura o pipeline.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850" y="3289300"/>
            <a:ext cx="6053138" cy="263207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La tecnica pipelining (2)</a:t>
            </a:r>
            <a:endParaRPr dirty="0"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La tecnica pipelining funziona molto bene se non vi sono legami troppo stretti tra due istruzioni.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Un altro problema è dovuto ai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salti di esecuzione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blocchi di istruzioni che non sono eseguite se non sono verificate determinate condizioni.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Per ovviare a questi problemi sono adottate diverse soluzioni: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utilizzare i cosiddetti registri a doppia porta;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utilizzare più pipeline autonome in parallelo (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tecnica superscalare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introdurre dei circuiti che si occupano di analizzare i possibili salti (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unità di predizione delle diramazioni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suddividere l’esecuzione di un’operazione in fasi elementari (20-30) che possono essere eseguite molto rapidamente aumentando la frequenza del clock.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set di istruzioni macchina (1)</a:t>
            </a:r>
            <a:endParaRPr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linguaggio macchina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rappresenta l’insieme delle istruzioni macchina che la CPU è in grado di comprendere ed eseguire.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13" y="2711450"/>
            <a:ext cx="7394575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457200" y="5680075"/>
            <a:ext cx="4310063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Esempio di formato di un’istruzione macchina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set di istruzioni macchina (2)</a:t>
            </a:r>
            <a:endParaRPr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it-IT" sz="2000" u="sng" dirty="0">
                <a:latin typeface="Arial"/>
                <a:ea typeface="Arial"/>
                <a:cs typeface="Arial"/>
                <a:sym typeface="Arial"/>
              </a:rPr>
              <a:t>Architettura a due operandi</a:t>
            </a: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endParaRPr lang="it-IT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Opcode | Operando 1 | Operando 2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Pro: Abbastanza bit a disposizione per gli indirizzi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Contro: Occorre salvare il primo operando se lo si vuole usare in futuro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it-IT" sz="2000" dirty="0">
              <a:latin typeface="Arial"/>
              <a:ea typeface="Arial"/>
              <a:cs typeface="Arial"/>
              <a:sym typeface="Arial"/>
            </a:endParaRP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it-IT" sz="2000" u="sng" dirty="0">
                <a:latin typeface="Arial"/>
                <a:ea typeface="Arial"/>
                <a:cs typeface="Arial"/>
                <a:sym typeface="Arial"/>
              </a:rPr>
              <a:t>Architettura a tre operandi</a:t>
            </a: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endParaRPr lang="it-IT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Opcode | Risultato | Operando 1 | Operando 2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Pro: Programmazione semplice, gli indirizzi sono espliciti (risultato)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Contro: Numero di bit per codificare gli indirizzi è limitato</a:t>
            </a:r>
          </a:p>
        </p:txBody>
      </p:sp>
    </p:spTree>
    <p:extLst>
      <p:ext uri="{BB962C8B-B14F-4D97-AF65-F5344CB8AC3E}">
        <p14:creationId xmlns:p14="http://schemas.microsoft.com/office/powerpoint/2010/main" val="217061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set di istruzioni macchina (2)</a:t>
            </a:r>
            <a:endParaRPr dirty="0"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Fin dai primi microprocessori, si sono sviluppate due linee di progetto.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CISC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Complex instruction Set Computer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computer con un insieme di istruzioni complesse): la filosofia è quella di creare tante istruzioni diverse, anche molto complesse, una per ogni possibile operazione che la CPU deve compiere.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RISC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Reduced Instruction Set Computer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computer con un insieme di istruzioni ridotte): la filosofia è quella di ridurre al minimo l’insieme delle istruzioni, selezionando quelle indispensabili e di uso più frequente nei programmi.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Evoluzione e confronto tra microprocessori (1)</a:t>
            </a:r>
            <a:endParaRPr dirty="0"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primo a elaborare la struttura di un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microprocessore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fu il fisico italiano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Federico Faggin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nel 1968.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Faggin contribuì anche allo sviluppo di vari tipi di microprocessori che hanno caratterizzato la storia dell’informatica.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Dal 1968 a oggi le caratteristiche e le prestazioni dei microprocessori sono cambiate e oggi disponiamo di microprocessori in grado di garantire performance impensabili fino a due decenni fa.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Presentazione su schermo (4:3)</PresentationFormat>
  <Paragraphs>141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Theme1</vt:lpstr>
      <vt:lpstr>Unità 3  Il microprocessore </vt:lpstr>
      <vt:lpstr>Il ciclo macchina (1)</vt:lpstr>
      <vt:lpstr>Il ciclo macchina (2)</vt:lpstr>
      <vt:lpstr>La tecnica pipelining (1)</vt:lpstr>
      <vt:lpstr>La tecnica pipelining (2)</vt:lpstr>
      <vt:lpstr>I set di istruzioni macchina (1)</vt:lpstr>
      <vt:lpstr>I set di istruzioni macchina (2)</vt:lpstr>
      <vt:lpstr>I set di istruzioni macchina (2)</vt:lpstr>
      <vt:lpstr>Evoluzione e confronto tra microprocessori (1)</vt:lpstr>
      <vt:lpstr>Evoluzione e confronto tra microprocessori (2)</vt:lpstr>
      <vt:lpstr>Il linguaggio assembly (1)</vt:lpstr>
      <vt:lpstr>Il linguaggio assembly (2)</vt:lpstr>
      <vt:lpstr>I metodi di indirizzamento</vt:lpstr>
      <vt:lpstr>Periferiche e tipi di I/O (1)</vt:lpstr>
      <vt:lpstr>Periferiche e tipi di I/O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Rovesti</cp:lastModifiedBy>
  <cp:revision>1</cp:revision>
  <dcterms:modified xsi:type="dcterms:W3CDTF">2024-10-22T06:58:33Z</dcterms:modified>
</cp:coreProperties>
</file>