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0E7F4-3D7F-4989-861E-819A9B2E6E92}" v="27" dt="2023-10-05T15:35:4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Ferro" userId="1574f66db4627c56" providerId="LiveId" clId="{5480E7F4-3D7F-4989-861E-819A9B2E6E92}"/>
    <pc:docChg chg="undo custSel addSld delSld modSld">
      <pc:chgData name="Laura Ferro" userId="1574f66db4627c56" providerId="LiveId" clId="{5480E7F4-3D7F-4989-861E-819A9B2E6E92}" dt="2023-10-05T17:26:31.662" v="6006" actId="113"/>
      <pc:docMkLst>
        <pc:docMk/>
      </pc:docMkLst>
      <pc:sldChg chg="addSp delSp modSp new mod setBg addAnim setClrOvrMap">
        <pc:chgData name="Laura Ferro" userId="1574f66db4627c56" providerId="LiveId" clId="{5480E7F4-3D7F-4989-861E-819A9B2E6E92}" dt="2023-09-28T20:35:39.584" v="1276"/>
        <pc:sldMkLst>
          <pc:docMk/>
          <pc:sldMk cId="2946564815" sldId="256"/>
        </pc:sldMkLst>
        <pc:spChg chg="mod ord">
          <ac:chgData name="Laura Ferro" userId="1574f66db4627c56" providerId="LiveId" clId="{5480E7F4-3D7F-4989-861E-819A9B2E6E92}" dt="2023-09-28T20:35:39.584" v="1275" actId="26606"/>
          <ac:spMkLst>
            <pc:docMk/>
            <pc:sldMk cId="2946564815" sldId="256"/>
            <ac:spMk id="2" creationId="{A2549079-5672-5022-A50F-69B6A699EA90}"/>
          </ac:spMkLst>
        </pc:spChg>
        <pc:spChg chg="del">
          <ac:chgData name="Laura Ferro" userId="1574f66db4627c56" providerId="LiveId" clId="{5480E7F4-3D7F-4989-861E-819A9B2E6E92}" dt="2023-09-28T17:35:48.687" v="47" actId="478"/>
          <ac:spMkLst>
            <pc:docMk/>
            <pc:sldMk cId="2946564815" sldId="256"/>
            <ac:spMk id="3" creationId="{00384580-B391-E709-A5CB-B351F3B73655}"/>
          </ac:spMkLst>
        </pc:spChg>
        <pc:spChg chg="add">
          <ac:chgData name="Laura Ferro" userId="1574f66db4627c56" providerId="LiveId" clId="{5480E7F4-3D7F-4989-861E-819A9B2E6E92}" dt="2023-09-28T20:35:39.584" v="1275" actId="26606"/>
          <ac:spMkLst>
            <pc:docMk/>
            <pc:sldMk cId="2946564815" sldId="256"/>
            <ac:spMk id="2055" creationId="{71B2258F-86CA-4D4D-8270-BC05FCDEBFB3}"/>
          </ac:spMkLst>
        </pc:spChg>
        <pc:picChg chg="add mod">
          <ac:chgData name="Laura Ferro" userId="1574f66db4627c56" providerId="LiveId" clId="{5480E7F4-3D7F-4989-861E-819A9B2E6E92}" dt="2023-09-28T20:35:39.584" v="1275" actId="26606"/>
          <ac:picMkLst>
            <pc:docMk/>
            <pc:sldMk cId="2946564815" sldId="256"/>
            <ac:picMk id="2050" creationId="{94CC14F7-5F7E-12E0-2E4C-9DBFBDAE64BD}"/>
          </ac:picMkLst>
        </pc:picChg>
      </pc:sldChg>
      <pc:sldChg chg="addSp modSp new mod">
        <pc:chgData name="Laura Ferro" userId="1574f66db4627c56" providerId="LiveId" clId="{5480E7F4-3D7F-4989-861E-819A9B2E6E92}" dt="2023-09-28T20:36:11.982" v="1282" actId="20577"/>
        <pc:sldMkLst>
          <pc:docMk/>
          <pc:sldMk cId="2392743290" sldId="257"/>
        </pc:sldMkLst>
        <pc:spChg chg="mod">
          <ac:chgData name="Laura Ferro" userId="1574f66db4627c56" providerId="LiveId" clId="{5480E7F4-3D7F-4989-861E-819A9B2E6E92}" dt="2023-09-28T17:36:41.076" v="128" actId="113"/>
          <ac:spMkLst>
            <pc:docMk/>
            <pc:sldMk cId="2392743290" sldId="257"/>
            <ac:spMk id="2" creationId="{69E5B457-041F-1326-F1DA-5AC3B95F2370}"/>
          </ac:spMkLst>
        </pc:spChg>
        <pc:spChg chg="mod">
          <ac:chgData name="Laura Ferro" userId="1574f66db4627c56" providerId="LiveId" clId="{5480E7F4-3D7F-4989-861E-819A9B2E6E92}" dt="2023-09-28T20:36:11.982" v="1282" actId="20577"/>
          <ac:spMkLst>
            <pc:docMk/>
            <pc:sldMk cId="2392743290" sldId="257"/>
            <ac:spMk id="3" creationId="{83083530-7D55-9E81-B863-3C43915E9931}"/>
          </ac:spMkLst>
        </pc:spChg>
        <pc:spChg chg="add mod">
          <ac:chgData name="Laura Ferro" userId="1574f66db4627c56" providerId="LiveId" clId="{5480E7F4-3D7F-4989-861E-819A9B2E6E92}" dt="2023-09-28T17:42:48.101" v="431" actId="20577"/>
          <ac:spMkLst>
            <pc:docMk/>
            <pc:sldMk cId="2392743290" sldId="257"/>
            <ac:spMk id="9" creationId="{B58F0B82-60F8-7AA9-94A2-7202D0E6AED5}"/>
          </ac:spMkLst>
        </pc:spChg>
        <pc:spChg chg="add mod">
          <ac:chgData name="Laura Ferro" userId="1574f66db4627c56" providerId="LiveId" clId="{5480E7F4-3D7F-4989-861E-819A9B2E6E92}" dt="2023-09-28T17:44:27.041" v="496" actId="1076"/>
          <ac:spMkLst>
            <pc:docMk/>
            <pc:sldMk cId="2392743290" sldId="257"/>
            <ac:spMk id="10" creationId="{874A3385-1EED-2DAC-CD1E-D1DD5BD48025}"/>
          </ac:spMkLst>
        </pc:spChg>
        <pc:cxnChg chg="add mod">
          <ac:chgData name="Laura Ferro" userId="1574f66db4627c56" providerId="LiveId" clId="{5480E7F4-3D7F-4989-861E-819A9B2E6E92}" dt="2023-09-28T17:40:17.798" v="269" actId="1582"/>
          <ac:cxnSpMkLst>
            <pc:docMk/>
            <pc:sldMk cId="2392743290" sldId="257"/>
            <ac:cxnSpMk id="5" creationId="{B868C5BA-46D4-DFF8-CE46-EEA8CF826E7B}"/>
          </ac:cxnSpMkLst>
        </pc:cxnChg>
        <pc:cxnChg chg="add mod">
          <ac:chgData name="Laura Ferro" userId="1574f66db4627c56" providerId="LiveId" clId="{5480E7F4-3D7F-4989-861E-819A9B2E6E92}" dt="2023-09-28T17:40:29.077" v="273" actId="14100"/>
          <ac:cxnSpMkLst>
            <pc:docMk/>
            <pc:sldMk cId="2392743290" sldId="257"/>
            <ac:cxnSpMk id="6" creationId="{52CBFA63-6DA7-212C-35A6-E131FEB37D00}"/>
          </ac:cxnSpMkLst>
        </pc:cxnChg>
      </pc:sldChg>
      <pc:sldChg chg="modSp new mod">
        <pc:chgData name="Laura Ferro" userId="1574f66db4627c56" providerId="LiveId" clId="{5480E7F4-3D7F-4989-861E-819A9B2E6E92}" dt="2023-09-28T17:51:08.771" v="922" actId="20577"/>
        <pc:sldMkLst>
          <pc:docMk/>
          <pc:sldMk cId="4151475429" sldId="258"/>
        </pc:sldMkLst>
        <pc:spChg chg="mod">
          <ac:chgData name="Laura Ferro" userId="1574f66db4627c56" providerId="LiveId" clId="{5480E7F4-3D7F-4989-861E-819A9B2E6E92}" dt="2023-09-28T17:44:54.885" v="523" actId="122"/>
          <ac:spMkLst>
            <pc:docMk/>
            <pc:sldMk cId="4151475429" sldId="258"/>
            <ac:spMk id="2" creationId="{4E72F821-2812-062A-3E84-C825AD059AEF}"/>
          </ac:spMkLst>
        </pc:spChg>
        <pc:spChg chg="mod">
          <ac:chgData name="Laura Ferro" userId="1574f66db4627c56" providerId="LiveId" clId="{5480E7F4-3D7F-4989-861E-819A9B2E6E92}" dt="2023-09-28T17:51:08.771" v="922" actId="20577"/>
          <ac:spMkLst>
            <pc:docMk/>
            <pc:sldMk cId="4151475429" sldId="258"/>
            <ac:spMk id="3" creationId="{7421285B-E341-15BD-CF2D-05A1847C8382}"/>
          </ac:spMkLst>
        </pc:spChg>
      </pc:sldChg>
      <pc:sldChg chg="modSp new mod">
        <pc:chgData name="Laura Ferro" userId="1574f66db4627c56" providerId="LiveId" clId="{5480E7F4-3D7F-4989-861E-819A9B2E6E92}" dt="2023-09-28T20:35:56.969" v="1280" actId="20577"/>
        <pc:sldMkLst>
          <pc:docMk/>
          <pc:sldMk cId="2247011108" sldId="259"/>
        </pc:sldMkLst>
        <pc:spChg chg="mod">
          <ac:chgData name="Laura Ferro" userId="1574f66db4627c56" providerId="LiveId" clId="{5480E7F4-3D7F-4989-861E-819A9B2E6E92}" dt="2023-09-28T20:35:51.593" v="1278" actId="113"/>
          <ac:spMkLst>
            <pc:docMk/>
            <pc:sldMk cId="2247011108" sldId="259"/>
            <ac:spMk id="2" creationId="{C7B2E90C-FA0B-CD75-0FB8-E671F891FD55}"/>
          </ac:spMkLst>
        </pc:spChg>
        <pc:spChg chg="mod">
          <ac:chgData name="Laura Ferro" userId="1574f66db4627c56" providerId="LiveId" clId="{5480E7F4-3D7F-4989-861E-819A9B2E6E92}" dt="2023-09-28T20:35:56.969" v="1280" actId="20577"/>
          <ac:spMkLst>
            <pc:docMk/>
            <pc:sldMk cId="2247011108" sldId="259"/>
            <ac:spMk id="3" creationId="{0EC85C71-FCA4-93E5-643F-7ECC87E95806}"/>
          </ac:spMkLst>
        </pc:spChg>
      </pc:sldChg>
      <pc:sldChg chg="addSp modSp new mod setBg">
        <pc:chgData name="Laura Ferro" userId="1574f66db4627c56" providerId="LiveId" clId="{5480E7F4-3D7F-4989-861E-819A9B2E6E92}" dt="2023-10-03T18:02:50.855" v="3818" actId="20577"/>
        <pc:sldMkLst>
          <pc:docMk/>
          <pc:sldMk cId="2784147352" sldId="260"/>
        </pc:sldMkLst>
        <pc:spChg chg="mod">
          <ac:chgData name="Laura Ferro" userId="1574f66db4627c56" providerId="LiveId" clId="{5480E7F4-3D7F-4989-861E-819A9B2E6E92}" dt="2023-09-28T20:28:00.916" v="1246" actId="207"/>
          <ac:spMkLst>
            <pc:docMk/>
            <pc:sldMk cId="2784147352" sldId="260"/>
            <ac:spMk id="2" creationId="{5C63314E-973D-0419-5B39-94DDBB85F72F}"/>
          </ac:spMkLst>
        </pc:spChg>
        <pc:spChg chg="mod">
          <ac:chgData name="Laura Ferro" userId="1574f66db4627c56" providerId="LiveId" clId="{5480E7F4-3D7F-4989-861E-819A9B2E6E92}" dt="2023-10-03T18:02:50.855" v="3818" actId="20577"/>
          <ac:spMkLst>
            <pc:docMk/>
            <pc:sldMk cId="2784147352" sldId="260"/>
            <ac:spMk id="3" creationId="{470FB003-2630-E37B-A407-817A7952C6C9}"/>
          </ac:spMkLst>
        </pc:spChg>
        <pc:spChg chg="add">
          <ac:chgData name="Laura Ferro" userId="1574f66db4627c56" providerId="LiveId" clId="{5480E7F4-3D7F-4989-861E-819A9B2E6E92}" dt="2023-09-28T20:27:51.768" v="1243" actId="26606"/>
          <ac:spMkLst>
            <pc:docMk/>
            <pc:sldMk cId="2784147352" sldId="260"/>
            <ac:spMk id="1033" creationId="{022BDE4A-8A20-4A69-9C5A-581C82036A4D}"/>
          </ac:spMkLst>
        </pc:spChg>
        <pc:picChg chg="add mod ord">
          <ac:chgData name="Laura Ferro" userId="1574f66db4627c56" providerId="LiveId" clId="{5480E7F4-3D7F-4989-861E-819A9B2E6E92}" dt="2023-09-28T20:27:51.768" v="1243" actId="26606"/>
          <ac:picMkLst>
            <pc:docMk/>
            <pc:sldMk cId="2784147352" sldId="260"/>
            <ac:picMk id="1026" creationId="{F87CDDE1-D382-CF1C-4D3D-AC0C57CF52B0}"/>
          </ac:picMkLst>
        </pc:picChg>
        <pc:picChg chg="add mod">
          <ac:chgData name="Laura Ferro" userId="1574f66db4627c56" providerId="LiveId" clId="{5480E7F4-3D7F-4989-861E-819A9B2E6E92}" dt="2023-09-28T20:27:51.768" v="1243" actId="26606"/>
          <ac:picMkLst>
            <pc:docMk/>
            <pc:sldMk cId="2784147352" sldId="260"/>
            <ac:picMk id="1028" creationId="{BA69D74D-08B0-878D-20A2-E3EAD1E38947}"/>
          </ac:picMkLst>
        </pc:picChg>
      </pc:sldChg>
      <pc:sldChg chg="modSp new mod">
        <pc:chgData name="Laura Ferro" userId="1574f66db4627c56" providerId="LiveId" clId="{5480E7F4-3D7F-4989-861E-819A9B2E6E92}" dt="2023-10-03T17:26:18.484" v="3740" actId="113"/>
        <pc:sldMkLst>
          <pc:docMk/>
          <pc:sldMk cId="98005233" sldId="261"/>
        </pc:sldMkLst>
        <pc:spChg chg="mod">
          <ac:chgData name="Laura Ferro" userId="1574f66db4627c56" providerId="LiveId" clId="{5480E7F4-3D7F-4989-861E-819A9B2E6E92}" dt="2023-10-03T13:23:15.040" v="1330" actId="20577"/>
          <ac:spMkLst>
            <pc:docMk/>
            <pc:sldMk cId="98005233" sldId="261"/>
            <ac:spMk id="2" creationId="{15180D17-581D-DA70-F931-2F74F6C0AC9D}"/>
          </ac:spMkLst>
        </pc:spChg>
        <pc:spChg chg="mod">
          <ac:chgData name="Laura Ferro" userId="1574f66db4627c56" providerId="LiveId" clId="{5480E7F4-3D7F-4989-861E-819A9B2E6E92}" dt="2023-10-03T17:26:18.484" v="3740" actId="113"/>
          <ac:spMkLst>
            <pc:docMk/>
            <pc:sldMk cId="98005233" sldId="261"/>
            <ac:spMk id="3" creationId="{2F33BD9F-9BB6-2B3D-5EC6-C6731C8DE61A}"/>
          </ac:spMkLst>
        </pc:spChg>
      </pc:sldChg>
      <pc:sldChg chg="addSp delSp modSp new mod setBg">
        <pc:chgData name="Laura Ferro" userId="1574f66db4627c56" providerId="LiveId" clId="{5480E7F4-3D7F-4989-861E-819A9B2E6E92}" dt="2023-10-03T17:28:43.265" v="3759" actId="27636"/>
        <pc:sldMkLst>
          <pc:docMk/>
          <pc:sldMk cId="1659551793" sldId="262"/>
        </pc:sldMkLst>
        <pc:spChg chg="del">
          <ac:chgData name="Laura Ferro" userId="1574f66db4627c56" providerId="LiveId" clId="{5480E7F4-3D7F-4989-861E-819A9B2E6E92}" dt="2023-10-03T13:33:02.830" v="1797"/>
          <ac:spMkLst>
            <pc:docMk/>
            <pc:sldMk cId="1659551793" sldId="262"/>
            <ac:spMk id="2" creationId="{E4C4157C-F208-B7D6-FEB1-34C57C99F5C6}"/>
          </ac:spMkLst>
        </pc:spChg>
        <pc:spChg chg="mod ord">
          <ac:chgData name="Laura Ferro" userId="1574f66db4627c56" providerId="LiveId" clId="{5480E7F4-3D7F-4989-861E-819A9B2E6E92}" dt="2023-10-03T17:28:43.265" v="3759" actId="27636"/>
          <ac:spMkLst>
            <pc:docMk/>
            <pc:sldMk cId="1659551793" sldId="262"/>
            <ac:spMk id="3" creationId="{75817EC4-C5D3-DA72-3A4A-876DECEDBCBC}"/>
          </ac:spMkLst>
        </pc:spChg>
        <pc:spChg chg="add mod ord">
          <ac:chgData name="Laura Ferro" userId="1574f66db4627c56" providerId="LiveId" clId="{5480E7F4-3D7F-4989-861E-819A9B2E6E92}" dt="2023-10-03T17:28:30.425" v="3757" actId="207"/>
          <ac:spMkLst>
            <pc:docMk/>
            <pc:sldMk cId="1659551793" sldId="262"/>
            <ac:spMk id="4" creationId="{50F77407-B13B-269F-9CA2-46C8278E461D}"/>
          </ac:spMkLst>
        </pc:spChg>
        <pc:spChg chg="add del">
          <ac:chgData name="Laura Ferro" userId="1574f66db4627c56" providerId="LiveId" clId="{5480E7F4-3D7F-4989-861E-819A9B2E6E92}" dt="2023-10-03T17:28:16.575" v="3752" actId="26606"/>
          <ac:spMkLst>
            <pc:docMk/>
            <pc:sldMk cId="1659551793" sldId="262"/>
            <ac:spMk id="1031" creationId="{F13C74B1-5B17-4795-BED0-7140497B445A}"/>
          </ac:spMkLst>
        </pc:spChg>
        <pc:spChg chg="add del">
          <ac:chgData name="Laura Ferro" userId="1574f66db4627c56" providerId="LiveId" clId="{5480E7F4-3D7F-4989-861E-819A9B2E6E92}" dt="2023-10-03T17:28:16.575" v="3752" actId="26606"/>
          <ac:spMkLst>
            <pc:docMk/>
            <pc:sldMk cId="1659551793" sldId="262"/>
            <ac:spMk id="1033" creationId="{D4974D33-8DC5-464E-8C6D-BE58F0669C17}"/>
          </ac:spMkLst>
        </pc:spChg>
        <pc:spChg chg="add del">
          <ac:chgData name="Laura Ferro" userId="1574f66db4627c56" providerId="LiveId" clId="{5480E7F4-3D7F-4989-861E-819A9B2E6E92}" dt="2023-10-03T17:28:23.315" v="3754" actId="26606"/>
          <ac:spMkLst>
            <pc:docMk/>
            <pc:sldMk cId="1659551793" sldId="262"/>
            <ac:spMk id="1035" creationId="{04812C46-200A-4DEB-A05E-3ED6C68C2387}"/>
          </ac:spMkLst>
        </pc:spChg>
        <pc:spChg chg="add del">
          <ac:chgData name="Laura Ferro" userId="1574f66db4627c56" providerId="LiveId" clId="{5480E7F4-3D7F-4989-861E-819A9B2E6E92}" dt="2023-10-03T17:28:23.315" v="3754" actId="26606"/>
          <ac:spMkLst>
            <pc:docMk/>
            <pc:sldMk cId="1659551793" sldId="262"/>
            <ac:spMk id="1036" creationId="{D1EA859B-E555-4109-94F3-6700E046E008}"/>
          </ac:spMkLst>
        </pc:spChg>
        <pc:spChg chg="add">
          <ac:chgData name="Laura Ferro" userId="1574f66db4627c56" providerId="LiveId" clId="{5480E7F4-3D7F-4989-861E-819A9B2E6E92}" dt="2023-10-03T17:28:23.347" v="3755" actId="26606"/>
          <ac:spMkLst>
            <pc:docMk/>
            <pc:sldMk cId="1659551793" sldId="262"/>
            <ac:spMk id="1038" creationId="{F13C74B1-5B17-4795-BED0-7140497B445A}"/>
          </ac:spMkLst>
        </pc:spChg>
        <pc:spChg chg="add">
          <ac:chgData name="Laura Ferro" userId="1574f66db4627c56" providerId="LiveId" clId="{5480E7F4-3D7F-4989-861E-819A9B2E6E92}" dt="2023-10-03T17:28:23.347" v="3755" actId="26606"/>
          <ac:spMkLst>
            <pc:docMk/>
            <pc:sldMk cId="1659551793" sldId="262"/>
            <ac:spMk id="1039" creationId="{D4974D33-8DC5-464E-8C6D-BE58F0669C17}"/>
          </ac:spMkLst>
        </pc:spChg>
        <pc:picChg chg="add mod">
          <ac:chgData name="Laura Ferro" userId="1574f66db4627c56" providerId="LiveId" clId="{5480E7F4-3D7F-4989-861E-819A9B2E6E92}" dt="2023-10-03T17:28:23.347" v="3755" actId="26606"/>
          <ac:picMkLst>
            <pc:docMk/>
            <pc:sldMk cId="1659551793" sldId="262"/>
            <ac:picMk id="1026" creationId="{73D32ED7-4C5A-53EE-0E08-A60DAF7B2902}"/>
          </ac:picMkLst>
        </pc:picChg>
      </pc:sldChg>
      <pc:sldChg chg="addSp delSp modSp new mod">
        <pc:chgData name="Laura Ferro" userId="1574f66db4627c56" providerId="LiveId" clId="{5480E7F4-3D7F-4989-861E-819A9B2E6E92}" dt="2023-10-03T17:30:21.991" v="3772" actId="113"/>
        <pc:sldMkLst>
          <pc:docMk/>
          <pc:sldMk cId="2414040247" sldId="263"/>
        </pc:sldMkLst>
        <pc:spChg chg="del">
          <ac:chgData name="Laura Ferro" userId="1574f66db4627c56" providerId="LiveId" clId="{5480E7F4-3D7F-4989-861E-819A9B2E6E92}" dt="2023-10-03T13:33:16.361" v="1799"/>
          <ac:spMkLst>
            <pc:docMk/>
            <pc:sldMk cId="2414040247" sldId="263"/>
            <ac:spMk id="2" creationId="{AD102B4B-6F48-2176-6211-1E09AD4912D6}"/>
          </ac:spMkLst>
        </pc:spChg>
        <pc:spChg chg="mod">
          <ac:chgData name="Laura Ferro" userId="1574f66db4627c56" providerId="LiveId" clId="{5480E7F4-3D7F-4989-861E-819A9B2E6E92}" dt="2023-10-03T17:30:21.991" v="3772" actId="113"/>
          <ac:spMkLst>
            <pc:docMk/>
            <pc:sldMk cId="2414040247" sldId="263"/>
            <ac:spMk id="3" creationId="{62912EDC-6E55-82F1-00BE-4EE5E2D597AF}"/>
          </ac:spMkLst>
        </pc:spChg>
        <pc:spChg chg="add mod">
          <ac:chgData name="Laura Ferro" userId="1574f66db4627c56" providerId="LiveId" clId="{5480E7F4-3D7F-4989-861E-819A9B2E6E92}" dt="2023-10-03T13:33:23.321" v="1817" actId="20577"/>
          <ac:spMkLst>
            <pc:docMk/>
            <pc:sldMk cId="2414040247" sldId="263"/>
            <ac:spMk id="4" creationId="{53356B2D-7D95-88D2-293E-F2DB3FC54531}"/>
          </ac:spMkLst>
        </pc:spChg>
      </pc:sldChg>
      <pc:sldChg chg="addSp delSp modSp new mod">
        <pc:chgData name="Laura Ferro" userId="1574f66db4627c56" providerId="LiveId" clId="{5480E7F4-3D7F-4989-861E-819A9B2E6E92}" dt="2023-10-03T17:31:12.763" v="3776" actId="20577"/>
        <pc:sldMkLst>
          <pc:docMk/>
          <pc:sldMk cId="854151094" sldId="264"/>
        </pc:sldMkLst>
        <pc:spChg chg="del">
          <ac:chgData name="Laura Ferro" userId="1574f66db4627c56" providerId="LiveId" clId="{5480E7F4-3D7F-4989-861E-819A9B2E6E92}" dt="2023-10-03T13:46:47.637" v="2116"/>
          <ac:spMkLst>
            <pc:docMk/>
            <pc:sldMk cId="854151094" sldId="264"/>
            <ac:spMk id="2" creationId="{275F92FB-F429-994A-3B28-2B3C2785CBB8}"/>
          </ac:spMkLst>
        </pc:spChg>
        <pc:spChg chg="del">
          <ac:chgData name="Laura Ferro" userId="1574f66db4627c56" providerId="LiveId" clId="{5480E7F4-3D7F-4989-861E-819A9B2E6E92}" dt="2023-10-03T13:46:27.115" v="2114" actId="22"/>
          <ac:spMkLst>
            <pc:docMk/>
            <pc:sldMk cId="854151094" sldId="264"/>
            <ac:spMk id="3" creationId="{B8EB9586-4147-D3C9-3EF6-4CC5214BC60B}"/>
          </ac:spMkLst>
        </pc:spChg>
        <pc:spChg chg="add mod">
          <ac:chgData name="Laura Ferro" userId="1574f66db4627c56" providerId="LiveId" clId="{5480E7F4-3D7F-4989-861E-819A9B2E6E92}" dt="2023-10-03T13:46:52.772" v="2127" actId="20577"/>
          <ac:spMkLst>
            <pc:docMk/>
            <pc:sldMk cId="854151094" sldId="264"/>
            <ac:spMk id="6" creationId="{704B7BAD-AE01-DB72-9095-BDA5331738B2}"/>
          </ac:spMkLst>
        </pc:spChg>
        <pc:spChg chg="add mod">
          <ac:chgData name="Laura Ferro" userId="1574f66db4627c56" providerId="LiveId" clId="{5480E7F4-3D7F-4989-861E-819A9B2E6E92}" dt="2023-10-03T13:48:26.967" v="2134" actId="1582"/>
          <ac:spMkLst>
            <pc:docMk/>
            <pc:sldMk cId="854151094" sldId="264"/>
            <ac:spMk id="7" creationId="{DC7BA51B-8F69-7D0D-EFE9-CB530379CC5B}"/>
          </ac:spMkLst>
        </pc:spChg>
        <pc:spChg chg="add mod">
          <ac:chgData name="Laura Ferro" userId="1574f66db4627c56" providerId="LiveId" clId="{5480E7F4-3D7F-4989-861E-819A9B2E6E92}" dt="2023-10-03T17:31:12.763" v="3776" actId="20577"/>
          <ac:spMkLst>
            <pc:docMk/>
            <pc:sldMk cId="854151094" sldId="264"/>
            <ac:spMk id="8" creationId="{FD834A78-CA1F-AF65-2C0B-A78AC8603FFE}"/>
          </ac:spMkLst>
        </pc:spChg>
        <pc:picChg chg="add mod ord">
          <ac:chgData name="Laura Ferro" userId="1574f66db4627c56" providerId="LiveId" clId="{5480E7F4-3D7F-4989-861E-819A9B2E6E92}" dt="2023-10-03T13:48:00.285" v="2130" actId="1076"/>
          <ac:picMkLst>
            <pc:docMk/>
            <pc:sldMk cId="854151094" sldId="264"/>
            <ac:picMk id="5" creationId="{5605883B-37E7-D8E4-DFCC-370C176CFB05}"/>
          </ac:picMkLst>
        </pc:picChg>
      </pc:sldChg>
      <pc:sldChg chg="modSp new mod">
        <pc:chgData name="Laura Ferro" userId="1574f66db4627c56" providerId="LiveId" clId="{5480E7F4-3D7F-4989-861E-819A9B2E6E92}" dt="2023-10-03T14:04:42.368" v="3150" actId="20577"/>
        <pc:sldMkLst>
          <pc:docMk/>
          <pc:sldMk cId="2480357287" sldId="265"/>
        </pc:sldMkLst>
        <pc:spChg chg="mod">
          <ac:chgData name="Laura Ferro" userId="1574f66db4627c56" providerId="LiveId" clId="{5480E7F4-3D7F-4989-861E-819A9B2E6E92}" dt="2023-10-03T13:53:53.182" v="2440" actId="122"/>
          <ac:spMkLst>
            <pc:docMk/>
            <pc:sldMk cId="2480357287" sldId="265"/>
            <ac:spMk id="2" creationId="{E4345598-88C9-C682-9782-911B837EF248}"/>
          </ac:spMkLst>
        </pc:spChg>
        <pc:spChg chg="mod">
          <ac:chgData name="Laura Ferro" userId="1574f66db4627c56" providerId="LiveId" clId="{5480E7F4-3D7F-4989-861E-819A9B2E6E92}" dt="2023-10-03T14:04:42.368" v="3150" actId="20577"/>
          <ac:spMkLst>
            <pc:docMk/>
            <pc:sldMk cId="2480357287" sldId="265"/>
            <ac:spMk id="3" creationId="{E1BE1BBB-B87F-7BD5-8083-D838671CE450}"/>
          </ac:spMkLst>
        </pc:spChg>
      </pc:sldChg>
      <pc:sldChg chg="modSp new mod">
        <pc:chgData name="Laura Ferro" userId="1574f66db4627c56" providerId="LiveId" clId="{5480E7F4-3D7F-4989-861E-819A9B2E6E92}" dt="2023-10-03T14:19:40.691" v="3561" actId="27636"/>
        <pc:sldMkLst>
          <pc:docMk/>
          <pc:sldMk cId="574693851" sldId="266"/>
        </pc:sldMkLst>
        <pc:spChg chg="mod">
          <ac:chgData name="Laura Ferro" userId="1574f66db4627c56" providerId="LiveId" clId="{5480E7F4-3D7F-4989-861E-819A9B2E6E92}" dt="2023-10-03T13:54:09.932" v="2465" actId="122"/>
          <ac:spMkLst>
            <pc:docMk/>
            <pc:sldMk cId="574693851" sldId="266"/>
            <ac:spMk id="2" creationId="{4B8CE313-5757-DC99-4B3F-10430243A4A2}"/>
          </ac:spMkLst>
        </pc:spChg>
        <pc:spChg chg="mod">
          <ac:chgData name="Laura Ferro" userId="1574f66db4627c56" providerId="LiveId" clId="{5480E7F4-3D7F-4989-861E-819A9B2E6E92}" dt="2023-10-03T14:19:40.691" v="3561" actId="27636"/>
          <ac:spMkLst>
            <pc:docMk/>
            <pc:sldMk cId="574693851" sldId="266"/>
            <ac:spMk id="3" creationId="{A7B73C86-60CC-0965-9FCE-CED6816A77F6}"/>
          </ac:spMkLst>
        </pc:spChg>
      </pc:sldChg>
      <pc:sldChg chg="addSp delSp modSp new mod">
        <pc:chgData name="Laura Ferro" userId="1574f66db4627c56" providerId="LiveId" clId="{5480E7F4-3D7F-4989-861E-819A9B2E6E92}" dt="2023-10-03T17:32:54.319" v="3777" actId="207"/>
        <pc:sldMkLst>
          <pc:docMk/>
          <pc:sldMk cId="1749809850" sldId="267"/>
        </pc:sldMkLst>
        <pc:spChg chg="mod">
          <ac:chgData name="Laura Ferro" userId="1574f66db4627c56" providerId="LiveId" clId="{5480E7F4-3D7F-4989-861E-819A9B2E6E92}" dt="2023-10-03T17:32:54.319" v="3777" actId="207"/>
          <ac:spMkLst>
            <pc:docMk/>
            <pc:sldMk cId="1749809850" sldId="267"/>
            <ac:spMk id="2" creationId="{73C84A38-D22A-154A-8677-6849994A8AC9}"/>
          </ac:spMkLst>
        </pc:spChg>
        <pc:spChg chg="del">
          <ac:chgData name="Laura Ferro" userId="1574f66db4627c56" providerId="LiveId" clId="{5480E7F4-3D7F-4989-861E-819A9B2E6E92}" dt="2023-10-03T14:24:56.243" v="3563"/>
          <ac:spMkLst>
            <pc:docMk/>
            <pc:sldMk cId="1749809850" sldId="267"/>
            <ac:spMk id="3" creationId="{4DA32FB3-D653-D1C6-D311-D595397CF415}"/>
          </ac:spMkLst>
        </pc:spChg>
        <pc:spChg chg="add del mod">
          <ac:chgData name="Laura Ferro" userId="1574f66db4627c56" providerId="LiveId" clId="{5480E7F4-3D7F-4989-861E-819A9B2E6E92}" dt="2023-10-03T14:37:46.444" v="3630" actId="21"/>
          <ac:spMkLst>
            <pc:docMk/>
            <pc:sldMk cId="1749809850" sldId="267"/>
            <ac:spMk id="4" creationId="{E0DD8264-98EE-D0EC-9C89-E10E05E2A88C}"/>
          </ac:spMkLst>
        </pc:spChg>
        <pc:picChg chg="add mod">
          <ac:chgData name="Laura Ferro" userId="1574f66db4627c56" providerId="LiveId" clId="{5480E7F4-3D7F-4989-861E-819A9B2E6E92}" dt="2023-10-03T14:44:34.218" v="3686" actId="1076"/>
          <ac:picMkLst>
            <pc:docMk/>
            <pc:sldMk cId="1749809850" sldId="267"/>
            <ac:picMk id="1026" creationId="{E606B18E-7BE9-6414-5914-155E5DB0D9DF}"/>
          </ac:picMkLst>
        </pc:picChg>
      </pc:sldChg>
      <pc:sldChg chg="addSp delSp modSp new mod">
        <pc:chgData name="Laura Ferro" userId="1574f66db4627c56" providerId="LiveId" clId="{5480E7F4-3D7F-4989-861E-819A9B2E6E92}" dt="2023-10-03T14:40:40.178" v="3681" actId="113"/>
        <pc:sldMkLst>
          <pc:docMk/>
          <pc:sldMk cId="638438125" sldId="268"/>
        </pc:sldMkLst>
        <pc:spChg chg="del">
          <ac:chgData name="Laura Ferro" userId="1574f66db4627c56" providerId="LiveId" clId="{5480E7F4-3D7F-4989-861E-819A9B2E6E92}" dt="2023-10-03T14:38:40.800" v="3643" actId="478"/>
          <ac:spMkLst>
            <pc:docMk/>
            <pc:sldMk cId="638438125" sldId="268"/>
            <ac:spMk id="2" creationId="{A81B3B4C-4B7C-1B80-AADC-EC76595A1BB9}"/>
          </ac:spMkLst>
        </pc:spChg>
        <pc:spChg chg="del">
          <ac:chgData name="Laura Ferro" userId="1574f66db4627c56" providerId="LiveId" clId="{5480E7F4-3D7F-4989-861E-819A9B2E6E92}" dt="2023-10-03T14:37:50.878" v="3632"/>
          <ac:spMkLst>
            <pc:docMk/>
            <pc:sldMk cId="638438125" sldId="268"/>
            <ac:spMk id="3" creationId="{5D47BB02-F70E-F73D-37F1-5BEC41DBB144}"/>
          </ac:spMkLst>
        </pc:spChg>
        <pc:spChg chg="add mod">
          <ac:chgData name="Laura Ferro" userId="1574f66db4627c56" providerId="LiveId" clId="{5480E7F4-3D7F-4989-861E-819A9B2E6E92}" dt="2023-10-03T14:40:40.178" v="3681" actId="113"/>
          <ac:spMkLst>
            <pc:docMk/>
            <pc:sldMk cId="638438125" sldId="268"/>
            <ac:spMk id="4" creationId="{700C2893-5608-78C8-EE8C-F948F95670D4}"/>
          </ac:spMkLst>
        </pc:spChg>
        <pc:spChg chg="add del mod">
          <ac:chgData name="Laura Ferro" userId="1574f66db4627c56" providerId="LiveId" clId="{5480E7F4-3D7F-4989-861E-819A9B2E6E92}" dt="2023-10-03T14:38:07.274" v="3638"/>
          <ac:spMkLst>
            <pc:docMk/>
            <pc:sldMk cId="638438125" sldId="268"/>
            <ac:spMk id="5" creationId="{4977F233-76CD-CD46-8A83-53D555CCCEE0}"/>
          </ac:spMkLst>
        </pc:spChg>
      </pc:sldChg>
      <pc:sldChg chg="addSp delSp modSp new mod setBg">
        <pc:chgData name="Laura Ferro" userId="1574f66db4627c56" providerId="LiveId" clId="{5480E7F4-3D7F-4989-861E-819A9B2E6E92}" dt="2023-10-03T17:33:09.378" v="3780" actId="207"/>
        <pc:sldMkLst>
          <pc:docMk/>
          <pc:sldMk cId="3402179247" sldId="269"/>
        </pc:sldMkLst>
        <pc:spChg chg="mod">
          <ac:chgData name="Laura Ferro" userId="1574f66db4627c56" providerId="LiveId" clId="{5480E7F4-3D7F-4989-861E-819A9B2E6E92}" dt="2023-10-03T17:33:09.378" v="3780" actId="207"/>
          <ac:spMkLst>
            <pc:docMk/>
            <pc:sldMk cId="3402179247" sldId="269"/>
            <ac:spMk id="2" creationId="{1A905D1F-B201-DD0E-BFF8-D2D7A36AEC8E}"/>
          </ac:spMkLst>
        </pc:spChg>
        <pc:spChg chg="del mod">
          <ac:chgData name="Laura Ferro" userId="1574f66db4627c56" providerId="LiveId" clId="{5480E7F4-3D7F-4989-861E-819A9B2E6E92}" dt="2023-10-03T14:50:14.841" v="3727" actId="22"/>
          <ac:spMkLst>
            <pc:docMk/>
            <pc:sldMk cId="3402179247" sldId="269"/>
            <ac:spMk id="3" creationId="{C369A2D5-D553-A16B-2BB2-D1CA6561E5CF}"/>
          </ac:spMkLst>
        </pc:spChg>
        <pc:spChg chg="add del">
          <ac:chgData name="Laura Ferro" userId="1574f66db4627c56" providerId="LiveId" clId="{5480E7F4-3D7F-4989-861E-819A9B2E6E92}" dt="2023-10-03T14:50:19.355" v="3729" actId="26606"/>
          <ac:spMkLst>
            <pc:docMk/>
            <pc:sldMk cId="3402179247" sldId="269"/>
            <ac:spMk id="9" creationId="{2B64307B-43AB-055E-A361-180F57541D6C}"/>
          </ac:spMkLst>
        </pc:spChg>
        <pc:spChg chg="add del">
          <ac:chgData name="Laura Ferro" userId="1574f66db4627c56" providerId="LiveId" clId="{5480E7F4-3D7F-4989-861E-819A9B2E6E92}" dt="2023-10-03T14:50:19.355" v="3729" actId="26606"/>
          <ac:spMkLst>
            <pc:docMk/>
            <pc:sldMk cId="3402179247" sldId="269"/>
            <ac:spMk id="12" creationId="{84ECDE7A-6944-466D-8FFE-149A29BA6BAE}"/>
          </ac:spMkLst>
        </pc:spChg>
        <pc:spChg chg="add del">
          <ac:chgData name="Laura Ferro" userId="1574f66db4627c56" providerId="LiveId" clId="{5480E7F4-3D7F-4989-861E-819A9B2E6E92}" dt="2023-10-03T14:50:19.355" v="3729" actId="26606"/>
          <ac:spMkLst>
            <pc:docMk/>
            <pc:sldMk cId="3402179247" sldId="269"/>
            <ac:spMk id="14" creationId="{B3420082-9415-44EC-802E-C77D71D59C57}"/>
          </ac:spMkLst>
        </pc:spChg>
        <pc:spChg chg="add del">
          <ac:chgData name="Laura Ferro" userId="1574f66db4627c56" providerId="LiveId" clId="{5480E7F4-3D7F-4989-861E-819A9B2E6E92}" dt="2023-10-03T14:50:19.355" v="3729" actId="26606"/>
          <ac:spMkLst>
            <pc:docMk/>
            <pc:sldMk cId="3402179247" sldId="269"/>
            <ac:spMk id="16" creationId="{55A52C45-1FCB-4636-A80F-2849B8226C01}"/>
          </ac:spMkLst>
        </pc:spChg>
        <pc:spChg chg="add del">
          <ac:chgData name="Laura Ferro" userId="1574f66db4627c56" providerId="LiveId" clId="{5480E7F4-3D7F-4989-861E-819A9B2E6E92}" dt="2023-10-03T14:50:19.355" v="3729" actId="26606"/>
          <ac:spMkLst>
            <pc:docMk/>
            <pc:sldMk cId="3402179247" sldId="269"/>
            <ac:spMk id="18" creationId="{768EB4DD-3704-43AD-92B3-C4E0C6EA92CB}"/>
          </ac:spMkLst>
        </pc:spChg>
        <pc:picChg chg="add mod ord">
          <ac:chgData name="Laura Ferro" userId="1574f66db4627c56" providerId="LiveId" clId="{5480E7F4-3D7F-4989-861E-819A9B2E6E92}" dt="2023-10-03T14:50:19.355" v="3729" actId="26606"/>
          <ac:picMkLst>
            <pc:docMk/>
            <pc:sldMk cId="3402179247" sldId="269"/>
            <ac:picMk id="5" creationId="{30A3C16B-B181-B7D4-BCAB-039FC4267D23}"/>
          </ac:picMkLst>
        </pc:picChg>
      </pc:sldChg>
      <pc:sldChg chg="addSp delSp modSp new mod setBg">
        <pc:chgData name="Laura Ferro" userId="1574f66db4627c56" providerId="LiveId" clId="{5480E7F4-3D7F-4989-861E-819A9B2E6E92}" dt="2023-10-03T17:36:56.830" v="3805" actId="313"/>
        <pc:sldMkLst>
          <pc:docMk/>
          <pc:sldMk cId="2718167619" sldId="270"/>
        </pc:sldMkLst>
        <pc:spChg chg="mod">
          <ac:chgData name="Laura Ferro" userId="1574f66db4627c56" providerId="LiveId" clId="{5480E7F4-3D7F-4989-861E-819A9B2E6E92}" dt="2023-10-03T17:36:56.830" v="3805" actId="313"/>
          <ac:spMkLst>
            <pc:docMk/>
            <pc:sldMk cId="2718167619" sldId="270"/>
            <ac:spMk id="2" creationId="{101DADF9-C625-98E6-CF52-0413D8069ED7}"/>
          </ac:spMkLst>
        </pc:spChg>
        <pc:spChg chg="del">
          <ac:chgData name="Laura Ferro" userId="1574f66db4627c56" providerId="LiveId" clId="{5480E7F4-3D7F-4989-861E-819A9B2E6E92}" dt="2023-10-03T17:36:15.584" v="3782"/>
          <ac:spMkLst>
            <pc:docMk/>
            <pc:sldMk cId="2718167619" sldId="270"/>
            <ac:spMk id="3" creationId="{94D541C1-987F-CB0C-6EBE-97F1115F961D}"/>
          </ac:spMkLst>
        </pc:spChg>
        <pc:spChg chg="add">
          <ac:chgData name="Laura Ferro" userId="1574f66db4627c56" providerId="LiveId" clId="{5480E7F4-3D7F-4989-861E-819A9B2E6E92}" dt="2023-10-03T17:36:47.528" v="3784" actId="26606"/>
          <ac:spMkLst>
            <pc:docMk/>
            <pc:sldMk cId="2718167619" sldId="270"/>
            <ac:spMk id="2057" creationId="{C4879EFC-8E62-4E00-973C-C45EE9EC676D}"/>
          </ac:spMkLst>
        </pc:spChg>
        <pc:spChg chg="add">
          <ac:chgData name="Laura Ferro" userId="1574f66db4627c56" providerId="LiveId" clId="{5480E7F4-3D7F-4989-861E-819A9B2E6E92}" dt="2023-10-03T17:36:47.528" v="3784" actId="26606"/>
          <ac:spMkLst>
            <pc:docMk/>
            <pc:sldMk cId="2718167619" sldId="270"/>
            <ac:spMk id="2059" creationId="{D6A9C53F-5F90-40A5-8C85-5412D39C8C68}"/>
          </ac:spMkLst>
        </pc:spChg>
        <pc:picChg chg="add mod">
          <ac:chgData name="Laura Ferro" userId="1574f66db4627c56" providerId="LiveId" clId="{5480E7F4-3D7F-4989-861E-819A9B2E6E92}" dt="2023-10-03T17:36:47.528" v="3784" actId="26606"/>
          <ac:picMkLst>
            <pc:docMk/>
            <pc:sldMk cId="2718167619" sldId="270"/>
            <ac:picMk id="2050" creationId="{1E8C3C56-FEB8-E954-886D-3D082991CCB6}"/>
          </ac:picMkLst>
        </pc:picChg>
        <pc:picChg chg="add mod">
          <ac:chgData name="Laura Ferro" userId="1574f66db4627c56" providerId="LiveId" clId="{5480E7F4-3D7F-4989-861E-819A9B2E6E92}" dt="2023-10-03T17:36:47.528" v="3784" actId="26606"/>
          <ac:picMkLst>
            <pc:docMk/>
            <pc:sldMk cId="2718167619" sldId="270"/>
            <ac:picMk id="2052" creationId="{F0D65731-79B0-60BD-7919-26CC4317EBB6}"/>
          </ac:picMkLst>
        </pc:picChg>
      </pc:sldChg>
      <pc:sldChg chg="addSp delSp modSp new mod">
        <pc:chgData name="Laura Ferro" userId="1574f66db4627c56" providerId="LiveId" clId="{5480E7F4-3D7F-4989-861E-819A9B2E6E92}" dt="2023-10-05T15:11:12.677" v="4279" actId="122"/>
        <pc:sldMkLst>
          <pc:docMk/>
          <pc:sldMk cId="3423331078" sldId="271"/>
        </pc:sldMkLst>
        <pc:spChg chg="del">
          <ac:chgData name="Laura Ferro" userId="1574f66db4627c56" providerId="LiveId" clId="{5480E7F4-3D7F-4989-861E-819A9B2E6E92}" dt="2023-10-05T15:06:44.069" v="3991"/>
          <ac:spMkLst>
            <pc:docMk/>
            <pc:sldMk cId="3423331078" sldId="271"/>
            <ac:spMk id="2" creationId="{9AB1A600-AF6A-B02A-0644-1A5293D1D2EE}"/>
          </ac:spMkLst>
        </pc:spChg>
        <pc:spChg chg="mod">
          <ac:chgData name="Laura Ferro" userId="1574f66db4627c56" providerId="LiveId" clId="{5480E7F4-3D7F-4989-861E-819A9B2E6E92}" dt="2023-10-05T15:11:12.677" v="4279" actId="122"/>
          <ac:spMkLst>
            <pc:docMk/>
            <pc:sldMk cId="3423331078" sldId="271"/>
            <ac:spMk id="3" creationId="{798C2250-EA2C-353B-AC56-DB66F2870EFF}"/>
          </ac:spMkLst>
        </pc:spChg>
        <pc:spChg chg="add mod">
          <ac:chgData name="Laura Ferro" userId="1574f66db4627c56" providerId="LiveId" clId="{5480E7F4-3D7F-4989-861E-819A9B2E6E92}" dt="2023-10-05T15:06:50.934" v="4014" actId="20577"/>
          <ac:spMkLst>
            <pc:docMk/>
            <pc:sldMk cId="3423331078" sldId="271"/>
            <ac:spMk id="4" creationId="{C3422F8A-ED29-1C6D-9F62-0BCE3B67C566}"/>
          </ac:spMkLst>
        </pc:spChg>
      </pc:sldChg>
      <pc:sldChg chg="addSp delSp modSp new mod setBg">
        <pc:chgData name="Laura Ferro" userId="1574f66db4627c56" providerId="LiveId" clId="{5480E7F4-3D7F-4989-861E-819A9B2E6E92}" dt="2023-10-05T17:24:55.053" v="5983" actId="122"/>
        <pc:sldMkLst>
          <pc:docMk/>
          <pc:sldMk cId="2813653120" sldId="272"/>
        </pc:sldMkLst>
        <pc:spChg chg="del mod">
          <ac:chgData name="Laura Ferro" userId="1574f66db4627c56" providerId="LiveId" clId="{5480E7F4-3D7F-4989-861E-819A9B2E6E92}" dt="2023-10-05T15:11:18.130" v="4280" actId="478"/>
          <ac:spMkLst>
            <pc:docMk/>
            <pc:sldMk cId="2813653120" sldId="272"/>
            <ac:spMk id="2" creationId="{853A6580-0FA2-D255-23AC-C606F1A34CA0}"/>
          </ac:spMkLst>
        </pc:spChg>
        <pc:spChg chg="mod ord">
          <ac:chgData name="Laura Ferro" userId="1574f66db4627c56" providerId="LiveId" clId="{5480E7F4-3D7F-4989-861E-819A9B2E6E92}" dt="2023-10-05T15:27:59.366" v="5169" actId="26606"/>
          <ac:spMkLst>
            <pc:docMk/>
            <pc:sldMk cId="2813653120" sldId="272"/>
            <ac:spMk id="3" creationId="{B2923C75-E035-9A49-AD1E-CACA03555D3B}"/>
          </ac:spMkLst>
        </pc:spChg>
        <pc:spChg chg="add mod ord">
          <ac:chgData name="Laura Ferro" userId="1574f66db4627c56" providerId="LiveId" clId="{5480E7F4-3D7F-4989-861E-819A9B2E6E92}" dt="2023-10-05T17:24:55.053" v="5983" actId="122"/>
          <ac:spMkLst>
            <pc:docMk/>
            <pc:sldMk cId="2813653120" sldId="272"/>
            <ac:spMk id="5" creationId="{8F353080-CD9A-C688-01B5-F509C3EAEC4C}"/>
          </ac:spMkLst>
        </pc:spChg>
        <pc:spChg chg="add">
          <ac:chgData name="Laura Ferro" userId="1574f66db4627c56" providerId="LiveId" clId="{5480E7F4-3D7F-4989-861E-819A9B2E6E92}" dt="2023-10-05T15:27:59.366" v="5169" actId="26606"/>
          <ac:spMkLst>
            <pc:docMk/>
            <pc:sldMk cId="2813653120" sldId="272"/>
            <ac:spMk id="1031" creationId="{04812C46-200A-4DEB-A05E-3ED6C68C2387}"/>
          </ac:spMkLst>
        </pc:spChg>
        <pc:spChg chg="add">
          <ac:chgData name="Laura Ferro" userId="1574f66db4627c56" providerId="LiveId" clId="{5480E7F4-3D7F-4989-861E-819A9B2E6E92}" dt="2023-10-05T15:27:59.366" v="5169" actId="26606"/>
          <ac:spMkLst>
            <pc:docMk/>
            <pc:sldMk cId="2813653120" sldId="272"/>
            <ac:spMk id="1033" creationId="{D1EA859B-E555-4109-94F3-6700E046E008}"/>
          </ac:spMkLst>
        </pc:spChg>
        <pc:picChg chg="add mod">
          <ac:chgData name="Laura Ferro" userId="1574f66db4627c56" providerId="LiveId" clId="{5480E7F4-3D7F-4989-861E-819A9B2E6E92}" dt="2023-10-05T15:27:59.366" v="5169" actId="26606"/>
          <ac:picMkLst>
            <pc:docMk/>
            <pc:sldMk cId="2813653120" sldId="272"/>
            <ac:picMk id="1026" creationId="{80AA8008-D301-A95E-AB65-95DBB7A354DE}"/>
          </ac:picMkLst>
        </pc:picChg>
      </pc:sldChg>
      <pc:sldChg chg="delSp modSp new mod">
        <pc:chgData name="Laura Ferro" userId="1574f66db4627c56" providerId="LiveId" clId="{5480E7F4-3D7F-4989-861E-819A9B2E6E92}" dt="2023-10-05T17:25:37.749" v="5992" actId="207"/>
        <pc:sldMkLst>
          <pc:docMk/>
          <pc:sldMk cId="2458190279" sldId="273"/>
        </pc:sldMkLst>
        <pc:spChg chg="del">
          <ac:chgData name="Laura Ferro" userId="1574f66db4627c56" providerId="LiveId" clId="{5480E7F4-3D7F-4989-861E-819A9B2E6E92}" dt="2023-10-05T17:25:07.456" v="5985" actId="478"/>
          <ac:spMkLst>
            <pc:docMk/>
            <pc:sldMk cId="2458190279" sldId="273"/>
            <ac:spMk id="2" creationId="{AC4E9383-41B4-1550-7A61-B916D71FAE21}"/>
          </ac:spMkLst>
        </pc:spChg>
        <pc:spChg chg="mod">
          <ac:chgData name="Laura Ferro" userId="1574f66db4627c56" providerId="LiveId" clId="{5480E7F4-3D7F-4989-861E-819A9B2E6E92}" dt="2023-10-05T17:25:37.749" v="5992" actId="207"/>
          <ac:spMkLst>
            <pc:docMk/>
            <pc:sldMk cId="2458190279" sldId="273"/>
            <ac:spMk id="3" creationId="{27A53D38-A9AC-96EB-6ABF-4FB1E8AB017F}"/>
          </ac:spMkLst>
        </pc:spChg>
      </pc:sldChg>
      <pc:sldChg chg="delSp modSp new mod">
        <pc:chgData name="Laura Ferro" userId="1574f66db4627c56" providerId="LiveId" clId="{5480E7F4-3D7F-4989-861E-819A9B2E6E92}" dt="2023-10-05T17:25:52.979" v="5998" actId="27636"/>
        <pc:sldMkLst>
          <pc:docMk/>
          <pc:sldMk cId="877223182" sldId="274"/>
        </pc:sldMkLst>
        <pc:spChg chg="del">
          <ac:chgData name="Laura Ferro" userId="1574f66db4627c56" providerId="LiveId" clId="{5480E7F4-3D7F-4989-861E-819A9B2E6E92}" dt="2023-10-05T15:24:56.888" v="4998" actId="478"/>
          <ac:spMkLst>
            <pc:docMk/>
            <pc:sldMk cId="877223182" sldId="274"/>
            <ac:spMk id="2" creationId="{49143F57-DB6D-5B68-3E37-17D4BE7BD420}"/>
          </ac:spMkLst>
        </pc:spChg>
        <pc:spChg chg="mod">
          <ac:chgData name="Laura Ferro" userId="1574f66db4627c56" providerId="LiveId" clId="{5480E7F4-3D7F-4989-861E-819A9B2E6E92}" dt="2023-10-05T17:25:52.979" v="5998" actId="27636"/>
          <ac:spMkLst>
            <pc:docMk/>
            <pc:sldMk cId="877223182" sldId="274"/>
            <ac:spMk id="3" creationId="{7C38DB1F-057B-03AD-F53F-16E99C2FA0DE}"/>
          </ac:spMkLst>
        </pc:spChg>
      </pc:sldChg>
      <pc:sldChg chg="addSp modSp new mod setBg">
        <pc:chgData name="Laura Ferro" userId="1574f66db4627c56" providerId="LiveId" clId="{5480E7F4-3D7F-4989-861E-819A9B2E6E92}" dt="2023-10-05T17:26:18.539" v="6005" actId="27636"/>
        <pc:sldMkLst>
          <pc:docMk/>
          <pc:sldMk cId="296312059" sldId="275"/>
        </pc:sldMkLst>
        <pc:spChg chg="mod">
          <ac:chgData name="Laura Ferro" userId="1574f66db4627c56" providerId="LiveId" clId="{5480E7F4-3D7F-4989-861E-819A9B2E6E92}" dt="2023-10-05T17:26:03.430" v="6000" actId="122"/>
          <ac:spMkLst>
            <pc:docMk/>
            <pc:sldMk cId="296312059" sldId="275"/>
            <ac:spMk id="2" creationId="{2229E404-67EB-6EEA-3CC0-90ED04217684}"/>
          </ac:spMkLst>
        </pc:spChg>
        <pc:spChg chg="mod">
          <ac:chgData name="Laura Ferro" userId="1574f66db4627c56" providerId="LiveId" clId="{5480E7F4-3D7F-4989-861E-819A9B2E6E92}" dt="2023-10-05T17:26:18.539" v="6005" actId="27636"/>
          <ac:spMkLst>
            <pc:docMk/>
            <pc:sldMk cId="296312059" sldId="275"/>
            <ac:spMk id="3" creationId="{15B01D43-C05D-D16D-6D92-246DDC041EF6}"/>
          </ac:spMkLst>
        </pc:spChg>
        <pc:spChg chg="add">
          <ac:chgData name="Laura Ferro" userId="1574f66db4627c56" providerId="LiveId" clId="{5480E7F4-3D7F-4989-861E-819A9B2E6E92}" dt="2023-10-05T15:35:47.737" v="5427" actId="26606"/>
          <ac:spMkLst>
            <pc:docMk/>
            <pc:sldMk cId="296312059" sldId="275"/>
            <ac:spMk id="2055" creationId="{3BA513B0-82FF-4F41-8178-885375D1CFB5}"/>
          </ac:spMkLst>
        </pc:spChg>
        <pc:grpChg chg="add">
          <ac:chgData name="Laura Ferro" userId="1574f66db4627c56" providerId="LiveId" clId="{5480E7F4-3D7F-4989-861E-819A9B2E6E92}" dt="2023-10-05T15:35:47.737" v="5427" actId="26606"/>
          <ac:grpSpMkLst>
            <pc:docMk/>
            <pc:sldMk cId="296312059" sldId="275"/>
            <ac:grpSpMk id="2057" creationId="{93DB8501-F9F2-4ACD-B56A-9019CD5006D6}"/>
          </ac:grpSpMkLst>
        </pc:grpChg>
        <pc:picChg chg="add mod ord">
          <ac:chgData name="Laura Ferro" userId="1574f66db4627c56" providerId="LiveId" clId="{5480E7F4-3D7F-4989-861E-819A9B2E6E92}" dt="2023-10-05T15:35:47.737" v="5427" actId="26606"/>
          <ac:picMkLst>
            <pc:docMk/>
            <pc:sldMk cId="296312059" sldId="275"/>
            <ac:picMk id="2050" creationId="{1F4D9A71-9DB2-34E4-7791-15AD1D750F2C}"/>
          </ac:picMkLst>
        </pc:picChg>
      </pc:sldChg>
      <pc:sldChg chg="new del">
        <pc:chgData name="Laura Ferro" userId="1574f66db4627c56" providerId="LiveId" clId="{5480E7F4-3D7F-4989-861E-819A9B2E6E92}" dt="2023-10-05T15:30:22.163" v="5171" actId="680"/>
        <pc:sldMkLst>
          <pc:docMk/>
          <pc:sldMk cId="2384189268" sldId="275"/>
        </pc:sldMkLst>
      </pc:sldChg>
      <pc:sldChg chg="delSp modSp new mod">
        <pc:chgData name="Laura Ferro" userId="1574f66db4627c56" providerId="LiveId" clId="{5480E7F4-3D7F-4989-861E-819A9B2E6E92}" dt="2023-10-05T17:26:31.662" v="6006" actId="113"/>
        <pc:sldMkLst>
          <pc:docMk/>
          <pc:sldMk cId="1047265029" sldId="276"/>
        </pc:sldMkLst>
        <pc:spChg chg="del">
          <ac:chgData name="Laura Ferro" userId="1574f66db4627c56" providerId="LiveId" clId="{5480E7F4-3D7F-4989-861E-819A9B2E6E92}" dt="2023-10-05T15:39:05.781" v="5897" actId="478"/>
          <ac:spMkLst>
            <pc:docMk/>
            <pc:sldMk cId="1047265029" sldId="276"/>
            <ac:spMk id="2" creationId="{9A90AC62-7F57-3538-EB4B-652F9F4B7116}"/>
          </ac:spMkLst>
        </pc:spChg>
        <pc:spChg chg="mod">
          <ac:chgData name="Laura Ferro" userId="1574f66db4627c56" providerId="LiveId" clId="{5480E7F4-3D7F-4989-861E-819A9B2E6E92}" dt="2023-10-05T17:26:31.662" v="6006" actId="113"/>
          <ac:spMkLst>
            <pc:docMk/>
            <pc:sldMk cId="1047265029" sldId="276"/>
            <ac:spMk id="3" creationId="{7FE35879-BC7E-2D09-5C6D-B80DC7BBD1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1480E-1A2C-87DA-1C4F-9688160B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D49091-F41F-165C-06EC-EBC37E6CC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BBC5D-26BB-B1E4-5285-BD45B96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6BFE56-E4D3-C87A-B1B2-0374DD51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E01E28-665B-E103-289C-133F1134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4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CB7FA0-FEDC-E2BB-75C8-FF8D2B5E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F38E77-0522-C637-5B12-81895D82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00314A-311C-2EFC-9C21-FFC1E0D3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3E6749-3787-9124-96D4-903A59D7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49568D-BBF2-3C7D-0D03-A1F3E163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5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ECA12BD-500B-DFB4-E1AF-2113127B4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1C667B-1E35-B552-FFCA-3EFA50C3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44088F-3117-6779-9AB8-15EC68E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38022C-008E-5DFD-E08B-C6F57E45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F6FD1B-8132-4871-B719-DC0ED65F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91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E7383-7BA0-D3EF-FB2B-E2F4DA41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AC39A-7A63-1C62-EB98-C69DA0C2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955781-A273-8A24-8396-C0E4EE85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B9F53-FDD7-97A0-0C26-A98414AF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A7BE83-C926-06B9-EC30-09104281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84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0AEA8-D83E-841E-E34D-9ACB523B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E93DD1-DA94-2461-4F96-F92CDAB3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06BA85-10E5-9349-423D-6CCF4758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A0A498-5FCC-CBF0-5419-1B5B7681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D88A37-EB0E-CAFA-31AB-21FEB88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30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64637-62B4-1ACD-98B4-659FEE16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55B803-A6FA-9B05-83E8-3041EF1AF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235255-ED3E-2A8A-C069-0A0AF6BF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ADC4BE-C640-6106-D09F-8437C2C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0C906B-25AB-1A9B-350A-A6294C7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6472A-B9A6-24EE-5697-6B1C7935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1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BAF37-A893-E3F6-CBAC-08D952C6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55C48F-8DAD-00D2-5F7B-9B2748B9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E0411D-8F68-F584-DD14-FE71E46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2E9BCA-169F-8A00-391D-DA3307012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3D6086E-46ED-B782-EBD6-984DD456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15D3DE-F280-3D3E-22AF-4C93B56F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DD3F36-440D-6AB8-55E6-681D2204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3B5672-6578-3038-5779-D1674A46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3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B226D-CF5A-BDCE-0127-F65BFC8E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409632-A9FB-4363-F9D1-8142A6CE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32E0A1-9829-2E28-96C9-0029E9D0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62542F-AA75-3F86-FDC1-12A93141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85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CBB1D7-F503-FD5C-0779-D8C8EB7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507C5F-FC18-D99F-D292-D1B644ED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FEC240-1CAE-8021-57B9-A05BAD11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1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094BF-5DED-17D0-3AA2-4FEECE0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B131E2-7402-1072-A364-28B6CFDC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28C04D-E0F8-84A4-D4F8-A6CD44DC8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535E8E-2FD9-1F93-3DA2-CCA80AE3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E31FB3-80F0-0F00-D41B-71E7109B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CB04F3-F320-EC77-8FCA-252AAF7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6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DE793-1D82-F68B-3B7E-DBB8B04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B15C58-7F33-32F8-104C-839585137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9B508C-49F8-48EA-586F-8CAB5BBF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ED6264-0543-B9A8-1ADF-906C024D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9487EF-028E-35A4-A77C-9E806331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74A2E5-68DB-BF2E-13E8-5516B985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5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3EBAFB-E9C2-7F29-AD04-ED4EB2E6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367806-DDE3-4EF5-B839-5093F3F9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1E4141-DC08-2155-A180-42AF17BC9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0F76-8F84-4831-AA5D-B84BD5FBDB58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569557-F62C-81F9-168D-3A19A37C9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3353C-DEB3-9D7E-EE8E-FE1DE875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5FA2-7F99-4D9A-90AA-EFF56C47C6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4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0kxarmulkiA&amp;t=61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troriforma">
            <a:extLst>
              <a:ext uri="{FF2B5EF4-FFF2-40B4-BE49-F238E27FC236}">
                <a16:creationId xmlns:a16="http://schemas.microsoft.com/office/drawing/2014/main" id="{94CC14F7-5F7E-12E0-2E4C-9DBFBDAE6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2549079-5672-5022-A50F-69B6A699E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FFFFFF"/>
                </a:solidFill>
              </a:rPr>
              <a:t>Dalla Riforma cattolica alla Controriforma </a:t>
            </a:r>
          </a:p>
        </p:txBody>
      </p:sp>
    </p:spTree>
    <p:extLst>
      <p:ext uri="{BB962C8B-B14F-4D97-AF65-F5344CB8AC3E}">
        <p14:creationId xmlns:p14="http://schemas.microsoft.com/office/powerpoint/2010/main" val="2946564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45598-88C9-C682-9782-911B837E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i="1" dirty="0">
                <a:solidFill>
                  <a:srgbClr val="FF0000"/>
                </a:solidFill>
              </a:rPr>
              <a:t>I decreti dottrinali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BE1BBB-B87F-7BD5-8083-D838671C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Libero esame </a:t>
            </a:r>
            <a:r>
              <a:rPr lang="it-IT" dirty="0"/>
              <a:t>dichiarato </a:t>
            </a:r>
            <a:r>
              <a:rPr lang="it-IT" b="1" dirty="0"/>
              <a:t>illegittimo</a:t>
            </a:r>
          </a:p>
          <a:p>
            <a:pPr marL="0" indent="0">
              <a:buNone/>
            </a:pPr>
            <a:r>
              <a:rPr lang="it-IT" b="1" dirty="0"/>
              <a:t>       </a:t>
            </a:r>
            <a:r>
              <a:rPr lang="it-IT" dirty="0"/>
              <a:t>Chiesa </a:t>
            </a:r>
            <a:r>
              <a:rPr lang="it-IT" dirty="0">
                <a:sym typeface="Wingdings" panose="05000000000000000000" pitchFamily="2" charset="2"/>
              </a:rPr>
              <a:t> ruolo di interprete tra Dio e l’uomo </a:t>
            </a:r>
          </a:p>
          <a:p>
            <a:pPr marL="0" indent="0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b="1" dirty="0">
                <a:sym typeface="Wingdings" panose="05000000000000000000" pitchFamily="2" charset="2"/>
              </a:rPr>
              <a:t>2. Dottrina della giustificazione per sola fede </a:t>
            </a:r>
            <a:r>
              <a:rPr lang="it-IT" dirty="0">
                <a:sym typeface="Wingdings" panose="05000000000000000000" pitchFamily="2" charset="2"/>
              </a:rPr>
              <a:t>viene </a:t>
            </a:r>
            <a:r>
              <a:rPr lang="it-IT" b="1" dirty="0">
                <a:sym typeface="Wingdings" panose="05000000000000000000" pitchFamily="2" charset="2"/>
              </a:rPr>
              <a:t>respinta</a:t>
            </a:r>
          </a:p>
          <a:p>
            <a:pPr marL="0" indent="0">
              <a:buNone/>
            </a:pPr>
            <a:r>
              <a:rPr lang="it-IT" b="1" dirty="0">
                <a:sym typeface="Wingdings" panose="05000000000000000000" pitchFamily="2" charset="2"/>
              </a:rPr>
              <a:t>     </a:t>
            </a:r>
            <a:r>
              <a:rPr lang="it-IT" dirty="0">
                <a:sym typeface="Wingdings" panose="05000000000000000000" pitchFamily="2" charset="2"/>
              </a:rPr>
              <a:t>necessità delle </a:t>
            </a:r>
            <a:r>
              <a:rPr lang="it-IT" b="1" dirty="0">
                <a:sym typeface="Wingdings" panose="05000000000000000000" pitchFamily="2" charset="2"/>
              </a:rPr>
              <a:t>opere buone </a:t>
            </a:r>
            <a:r>
              <a:rPr lang="it-IT" dirty="0">
                <a:sym typeface="Wingdings" panose="05000000000000000000" pitchFamily="2" charset="2"/>
              </a:rPr>
              <a:t>oltre alla fede (esistenza </a:t>
            </a:r>
            <a:r>
              <a:rPr lang="it-IT" i="1" dirty="0">
                <a:sym typeface="Wingdings" panose="05000000000000000000" pitchFamily="2" charset="2"/>
              </a:rPr>
              <a:t>libero arbitrio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b="1" dirty="0">
                <a:sym typeface="Wingdings" panose="05000000000000000000" pitchFamily="2" charset="2"/>
              </a:rPr>
              <a:t>3. </a:t>
            </a:r>
            <a:r>
              <a:rPr lang="it-IT" dirty="0">
                <a:sym typeface="Wingdings" panose="05000000000000000000" pitchFamily="2" charset="2"/>
              </a:rPr>
              <a:t>Ribadito il valore di </a:t>
            </a:r>
            <a:r>
              <a:rPr lang="it-IT" b="1" dirty="0">
                <a:sym typeface="Wingdings" panose="05000000000000000000" pitchFamily="2" charset="2"/>
              </a:rPr>
              <a:t>tutti </a:t>
            </a:r>
            <a:r>
              <a:rPr lang="it-IT" dirty="0">
                <a:sym typeface="Wingdings" panose="05000000000000000000" pitchFamily="2" charset="2"/>
              </a:rPr>
              <a:t>i sacramenti (</a:t>
            </a:r>
            <a:r>
              <a:rPr lang="it-IT" i="1" dirty="0">
                <a:sym typeface="Wingdings" panose="05000000000000000000" pitchFamily="2" charset="2"/>
              </a:rPr>
              <a:t>battesimo, </a:t>
            </a:r>
            <a:r>
              <a:rPr lang="it-IT" i="1" u="sng" dirty="0">
                <a:sym typeface="Wingdings" panose="05000000000000000000" pitchFamily="2" charset="2"/>
              </a:rPr>
              <a:t>eucarestia</a:t>
            </a:r>
            <a:r>
              <a:rPr lang="it-IT" i="1" dirty="0"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</a:pPr>
            <a:r>
              <a:rPr lang="it-IT" b="1" i="1" dirty="0">
                <a:sym typeface="Wingdings" panose="05000000000000000000" pitchFamily="2" charset="2"/>
              </a:rPr>
              <a:t>     </a:t>
            </a:r>
            <a:r>
              <a:rPr lang="it-IT" i="1" dirty="0">
                <a:sym typeface="Wingdings" panose="05000000000000000000" pitchFamily="2" charset="2"/>
              </a:rPr>
              <a:t>cresima, matrimonio, </a:t>
            </a:r>
            <a:r>
              <a:rPr lang="it-IT" i="1" u="sng" dirty="0">
                <a:sym typeface="Wingdings" panose="05000000000000000000" pitchFamily="2" charset="2"/>
              </a:rPr>
              <a:t>confessione,</a:t>
            </a:r>
            <a:r>
              <a:rPr lang="it-IT" i="1" dirty="0">
                <a:sym typeface="Wingdings" panose="05000000000000000000" pitchFamily="2" charset="2"/>
              </a:rPr>
              <a:t> unzione degli infermi</a:t>
            </a:r>
          </a:p>
          <a:p>
            <a:pPr marL="0" indent="0">
              <a:buNone/>
            </a:pPr>
            <a:r>
              <a:rPr lang="it-IT" b="1" i="1" dirty="0">
                <a:sym typeface="Wingdings" panose="05000000000000000000" pitchFamily="2" charset="2"/>
              </a:rPr>
              <a:t>     </a:t>
            </a:r>
            <a:r>
              <a:rPr lang="it-IT" i="1" u="sng" dirty="0">
                <a:sym typeface="Wingdings" panose="05000000000000000000" pitchFamily="2" charset="2"/>
              </a:rPr>
              <a:t>ordine</a:t>
            </a:r>
            <a:r>
              <a:rPr lang="it-IT" i="1" dirty="0">
                <a:sym typeface="Wingdings" panose="05000000000000000000" pitchFamily="2" charset="2"/>
              </a:rPr>
              <a:t>  </a:t>
            </a:r>
            <a:r>
              <a:rPr lang="it-IT" b="1" i="1" dirty="0">
                <a:sym typeface="Wingdings" panose="05000000000000000000" pitchFamily="2" charset="2"/>
              </a:rPr>
              <a:t>vs </a:t>
            </a:r>
            <a:r>
              <a:rPr lang="it-IT" i="1" dirty="0">
                <a:sym typeface="Wingdings" panose="05000000000000000000" pitchFamily="2" charset="2"/>
              </a:rPr>
              <a:t>sacerdozio universale</a:t>
            </a:r>
            <a:r>
              <a:rPr lang="it-IT" dirty="0">
                <a:sym typeface="Wingdings" panose="05000000000000000000" pitchFamily="2" charset="2"/>
              </a:rPr>
              <a:t>)</a:t>
            </a:r>
            <a:endParaRPr lang="it-IT" b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035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CE313-5757-DC99-4B3F-1043024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>
                <a:solidFill>
                  <a:srgbClr val="FF0000"/>
                </a:solidFill>
              </a:rPr>
              <a:t>I decreti di riforma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73C86-60CC-0965-9FCE-CED6816A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Le misure approvate colpiscono gli interessi degli stessi </a:t>
            </a:r>
            <a:r>
              <a:rPr lang="it-IT" i="1" dirty="0"/>
              <a:t>padri conciliari</a:t>
            </a:r>
          </a:p>
          <a:p>
            <a:pPr marL="0" indent="0">
              <a:buNone/>
            </a:pPr>
            <a:endParaRPr lang="it-IT" i="1" dirty="0"/>
          </a:p>
          <a:p>
            <a:pPr marL="514350" indent="-514350">
              <a:buAutoNum type="arabicPeriod"/>
            </a:pPr>
            <a:r>
              <a:rPr lang="it-IT" b="1" dirty="0"/>
              <a:t>Obbligo di residenza </a:t>
            </a:r>
            <a:r>
              <a:rPr lang="it-IT" dirty="0"/>
              <a:t>nelle diocesi </a:t>
            </a:r>
            <a:r>
              <a:rPr lang="it-IT" dirty="0">
                <a:sym typeface="Wingdings" panose="05000000000000000000" pitchFamily="2" charset="2"/>
              </a:rPr>
              <a:t> vs </a:t>
            </a:r>
            <a:r>
              <a:rPr lang="it-IT" i="1" dirty="0">
                <a:sym typeface="Wingdings" panose="05000000000000000000" pitchFamily="2" charset="2"/>
              </a:rPr>
              <a:t>cumulo dei benefici</a:t>
            </a:r>
          </a:p>
          <a:p>
            <a:pPr marL="514350" indent="-514350">
              <a:buAutoNum type="arabicPeriod"/>
            </a:pPr>
            <a:endParaRPr lang="it-IT" b="1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it-IT" b="1" dirty="0">
                <a:sym typeface="Wingdings" panose="05000000000000000000" pitchFamily="2" charset="2"/>
              </a:rPr>
              <a:t>Istituzione di un seminario</a:t>
            </a:r>
            <a:r>
              <a:rPr lang="it-IT" dirty="0">
                <a:sym typeface="Wingdings" panose="05000000000000000000" pitchFamily="2" charset="2"/>
              </a:rPr>
              <a:t>: formazione dei futuri sacerdoti</a:t>
            </a:r>
          </a:p>
          <a:p>
            <a:pPr marL="514350" indent="-514350">
              <a:buAutoNum type="arabicPeriod"/>
            </a:pPr>
            <a:endParaRPr lang="it-IT" b="1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it-IT" b="1" dirty="0">
                <a:sym typeface="Wingdings" panose="05000000000000000000" pitchFamily="2" charset="2"/>
              </a:rPr>
              <a:t>Commissione per redigere il </a:t>
            </a:r>
            <a:r>
              <a:rPr lang="it-IT" b="1" i="1" dirty="0">
                <a:sym typeface="Wingdings" panose="05000000000000000000" pitchFamily="2" charset="2"/>
              </a:rPr>
              <a:t>Catechismo romano </a:t>
            </a:r>
          </a:p>
          <a:p>
            <a:pPr marL="514350" indent="-514350">
              <a:buAutoNum type="arabicPeriod"/>
            </a:pPr>
            <a:endParaRPr lang="it-IT" b="1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it-IT" b="1" dirty="0">
                <a:sym typeface="Wingdings" panose="05000000000000000000" pitchFamily="2" charset="2"/>
              </a:rPr>
              <a:t>Moralizzare la vita religiosa </a:t>
            </a:r>
            <a:r>
              <a:rPr lang="it-IT" dirty="0">
                <a:sym typeface="Wingdings" panose="05000000000000000000" pitchFamily="2" charset="2"/>
              </a:rPr>
              <a:t>vs motivi di scandalo </a:t>
            </a:r>
            <a:endParaRPr lang="it-IT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469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84A38-D22A-154A-8677-6849994A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6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Il </a:t>
            </a:r>
            <a:r>
              <a:rPr lang="it-IT" b="1" i="1" dirty="0">
                <a:solidFill>
                  <a:srgbClr val="FF0000"/>
                </a:solidFill>
              </a:rPr>
              <a:t>Credo tridentino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redo (liturgia) - Wikipedia">
            <a:extLst>
              <a:ext uri="{FF2B5EF4-FFF2-40B4-BE49-F238E27FC236}">
                <a16:creationId xmlns:a16="http://schemas.microsoft.com/office/drawing/2014/main" id="{E606B18E-7BE9-6414-5914-155E5DB0D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23" y="1442223"/>
            <a:ext cx="3509554" cy="508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0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0C2893-5608-78C8-EE8C-F948F9567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8763" y="412462"/>
            <a:ext cx="10515600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«Ammetto ed abbraccio fermamente le tradizioni apostoliche ed ecclesiastiche e le altre regole e costituzioni della medesima Chiesa»</a:t>
            </a:r>
          </a:p>
          <a:p>
            <a:pPr marL="0" indent="0">
              <a:buNone/>
            </a:pPr>
            <a:endParaRPr lang="it-IT" sz="20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«Professo inoltre che veramente e propriamente sono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sette i sacramenti 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della Nuova Legge istituiti dal Signore Nostro Gesù Cristo e necessari per la salvezza del genere umano»</a:t>
            </a:r>
          </a:p>
          <a:p>
            <a:pPr marL="0" indent="0">
              <a:buNone/>
            </a:pPr>
            <a:endParaRPr lang="it-IT" sz="20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«Professo parimenti che nella Messa viene offerto a Dio un vero, proprio e propiziatorio sacrificio per i vivi e i morti, e che nel santissimo sacramento dell’eucarestia è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veramente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realmente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, e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sostanzialmente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 il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corpo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 e il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sangue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, insieme con l’anima e la divinità di Nostro Signore Gesù Cristo e che vi si attua la conversione di tutta la sostanza del pane in corpo e di tutta la sostanza del vino in sangue»</a:t>
            </a:r>
          </a:p>
          <a:p>
            <a:pPr marL="0" indent="0">
              <a:buNone/>
            </a:pPr>
            <a:endParaRPr lang="it-IT" sz="20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«Ritengo fermamente che il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Purgatorio esiste 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e che le anime ivi rinchiuse si giovino dei suffragi dei fedeli»</a:t>
            </a:r>
          </a:p>
          <a:p>
            <a:pPr marL="0" indent="0">
              <a:buNone/>
            </a:pPr>
            <a:endParaRPr lang="it-IT" sz="20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«Inoltre affermo che la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potestà delle indulgenze 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fu lasciata da Cristo nella Chiesa, e che l’uso di esse è sommamente </a:t>
            </a:r>
            <a:r>
              <a:rPr lang="it-IT" sz="2000" b="1" i="0" dirty="0">
                <a:solidFill>
                  <a:srgbClr val="242424"/>
                </a:solidFill>
                <a:effectLst/>
                <a:latin typeface="source-serif-pro"/>
              </a:rPr>
              <a:t>salutare al popolo cristiano</a:t>
            </a:r>
            <a:r>
              <a:rPr lang="it-IT" sz="2000" b="0" i="0" dirty="0">
                <a:solidFill>
                  <a:srgbClr val="242424"/>
                </a:solidFill>
                <a:effectLst/>
                <a:latin typeface="source-serif-pro"/>
              </a:rPr>
              <a:t>»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384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05D1F-B201-DD0E-BFF8-D2D7A36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La Chiesa dopo Trento: l’arte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0A3C16B-B181-B7D4-BCAB-039FC4267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91" y="1825625"/>
            <a:ext cx="6805617" cy="4351338"/>
          </a:xfrm>
        </p:spPr>
      </p:pic>
    </p:spTree>
    <p:extLst>
      <p:ext uri="{BB962C8B-B14F-4D97-AF65-F5344CB8AC3E}">
        <p14:creationId xmlns:p14="http://schemas.microsoft.com/office/powerpoint/2010/main" val="340217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1DADF9-C625-98E6-CF52-0413D806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Il “</a:t>
            </a:r>
            <a:r>
              <a:rPr lang="en-US" sz="6600" dirty="0" err="1"/>
              <a:t>Braghettone</a:t>
            </a:r>
            <a:r>
              <a:rPr lang="en-US" sz="6600" dirty="0"/>
              <a:t>”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niele da Volterra, il pittore che coprì le nudità del Giudizio Universale  | Viaggiatori Ignoranti">
            <a:extLst>
              <a:ext uri="{FF2B5EF4-FFF2-40B4-BE49-F238E27FC236}">
                <a16:creationId xmlns:a16="http://schemas.microsoft.com/office/drawing/2014/main" id="{1E8C3C56-FEB8-E954-886D-3D082991C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8325" y="2642616"/>
            <a:ext cx="2397846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l Braghettone alle statue coperte. Quando i servi sono nemici dell'arte -  ArtsLife">
            <a:extLst>
              <a:ext uri="{FF2B5EF4-FFF2-40B4-BE49-F238E27FC236}">
                <a16:creationId xmlns:a16="http://schemas.microsoft.com/office/drawing/2014/main" id="{F0D65731-79B0-60BD-7919-26CC4317E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7848" y="2642616"/>
            <a:ext cx="4807712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6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C2250-EA2C-353B-AC56-DB66F287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9399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Il Concilio di Trento riconduce la Chiesa al suo principale compito: la </a:t>
            </a:r>
            <a:r>
              <a:rPr lang="it-IT" b="1" dirty="0"/>
              <a:t>cura delle anime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Rimane, però, una forte componente politica: </a:t>
            </a:r>
            <a:r>
              <a:rPr lang="it-IT" dirty="0">
                <a:sym typeface="Wingdings" panose="05000000000000000000" pitchFamily="2" charset="2"/>
              </a:rPr>
              <a:t>centralità del papato </a:t>
            </a:r>
          </a:p>
          <a:p>
            <a:pPr marL="0" indent="0" algn="ctr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it-IT" b="1" dirty="0">
                <a:sym typeface="Wingdings" panose="05000000000000000000" pitchFamily="2" charset="2"/>
              </a:rPr>
              <a:t>Diffidenza verso ogni forma di innovazione </a:t>
            </a:r>
            <a:r>
              <a:rPr lang="it-IT" dirty="0">
                <a:sym typeface="Wingdings" panose="05000000000000000000" pitchFamily="2" charset="2"/>
              </a:rPr>
              <a:t> censura intellettuali! </a:t>
            </a:r>
          </a:p>
          <a:p>
            <a:pPr marL="0" indent="0" algn="ctr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it-IT" dirty="0"/>
              <a:t>L’Inquisizione viene potenziata, trasformata nella </a:t>
            </a:r>
            <a:r>
              <a:rPr lang="it-IT" b="1" dirty="0"/>
              <a:t>Santa Romana Inquisizione </a:t>
            </a:r>
            <a:endParaRPr lang="it-IT" dirty="0"/>
          </a:p>
          <a:p>
            <a:pPr marL="0" indent="0">
              <a:buNone/>
            </a:pPr>
            <a:endParaRPr lang="it-IT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3422F8A-ED29-1C6D-9F62-0BCE3B6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La Chiesa dopo Trento: papato e chiusura</a:t>
            </a:r>
          </a:p>
        </p:txBody>
      </p:sp>
    </p:spTree>
    <p:extLst>
      <p:ext uri="{BB962C8B-B14F-4D97-AF65-F5344CB8AC3E}">
        <p14:creationId xmlns:p14="http://schemas.microsoft.com/office/powerpoint/2010/main" val="342333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uando sorsero le prime croci - L'Osservatore Romano">
            <a:extLst>
              <a:ext uri="{FF2B5EF4-FFF2-40B4-BE49-F238E27FC236}">
                <a16:creationId xmlns:a16="http://schemas.microsoft.com/office/drawing/2014/main" id="{80AA8008-D301-A95E-AB65-95DBB7A35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r="19487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F353080-CD9A-C688-01B5-F509C3EA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Lo slancio missionario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923C75-E035-9A49-AD1E-CACA0355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dirty="0"/>
              <a:t>I </a:t>
            </a:r>
            <a:r>
              <a:rPr lang="it-IT" sz="1700" i="1" dirty="0"/>
              <a:t>missionari </a:t>
            </a:r>
            <a:r>
              <a:rPr lang="it-IT" sz="1700" dirty="0"/>
              <a:t>si avventurano sulle nuove rotte aperte dalle grandi scoperte geografiche </a:t>
            </a:r>
          </a:p>
          <a:p>
            <a:pPr marL="0" indent="0">
              <a:buNone/>
            </a:pPr>
            <a:endParaRPr lang="it-IT" sz="1700" dirty="0"/>
          </a:p>
          <a:p>
            <a:r>
              <a:rPr lang="it-IT" sz="1700" dirty="0"/>
              <a:t>America Latina</a:t>
            </a:r>
          </a:p>
          <a:p>
            <a:r>
              <a:rPr lang="it-IT" sz="1700" dirty="0"/>
              <a:t>Canada</a:t>
            </a:r>
          </a:p>
          <a:p>
            <a:r>
              <a:rPr lang="it-IT" sz="1700" dirty="0"/>
              <a:t>Colonie portoghesi</a:t>
            </a:r>
          </a:p>
          <a:p>
            <a:r>
              <a:rPr lang="it-IT" sz="1700" dirty="0"/>
              <a:t>Africa</a:t>
            </a:r>
          </a:p>
          <a:p>
            <a:r>
              <a:rPr lang="it-IT" sz="1700" dirty="0"/>
              <a:t>India</a:t>
            </a:r>
          </a:p>
          <a:p>
            <a:r>
              <a:rPr lang="it-IT" sz="1700" dirty="0"/>
              <a:t>Cina </a:t>
            </a:r>
          </a:p>
          <a:p>
            <a:r>
              <a:rPr lang="it-IT" sz="1700" dirty="0"/>
              <a:t>Giappone </a:t>
            </a:r>
          </a:p>
        </p:txBody>
      </p:sp>
    </p:spTree>
    <p:extLst>
      <p:ext uri="{BB962C8B-B14F-4D97-AF65-F5344CB8AC3E}">
        <p14:creationId xmlns:p14="http://schemas.microsoft.com/office/powerpoint/2010/main" val="281365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53D38-A9AC-96EB-6ABF-4FB1E8AB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285509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Si pone un </a:t>
            </a:r>
            <a:r>
              <a:rPr lang="it-IT" b="1" dirty="0">
                <a:solidFill>
                  <a:srgbClr val="FF0000"/>
                </a:solidFill>
              </a:rPr>
              <a:t>PROBLEMA ETICO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 missionari che si muovono verso queste nuove terre lo fanno all’ombra di </a:t>
            </a:r>
            <a:r>
              <a:rPr lang="it-IT" i="1" dirty="0"/>
              <a:t>interessi coloniali</a:t>
            </a:r>
            <a:r>
              <a:rPr lang="it-IT" dirty="0"/>
              <a:t>.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Parte dei missionari dà voce alle ragioni delle popolazioni oppresse (vs interessi coloniali) – parte pensa che la conquista sia la </a:t>
            </a:r>
            <a:r>
              <a:rPr lang="it-IT" b="1" dirty="0"/>
              <a:t>condizione necessaria </a:t>
            </a:r>
            <a:r>
              <a:rPr lang="it-IT" dirty="0"/>
              <a:t>per la </a:t>
            </a:r>
            <a:r>
              <a:rPr lang="it-IT" b="1" dirty="0"/>
              <a:t>conversione delle nuove popolazioni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19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8DB1F-057B-03AD-F53F-16E99C2F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6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Preparazione dei missionari sempre più accurata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 predicatori </a:t>
            </a:r>
            <a:r>
              <a:rPr lang="it-IT" b="1" dirty="0"/>
              <a:t>studiano</a:t>
            </a:r>
            <a:r>
              <a:rPr lang="it-IT" dirty="0"/>
              <a:t> </a:t>
            </a:r>
            <a:r>
              <a:rPr lang="it-IT" b="1" dirty="0"/>
              <a:t>le lingue </a:t>
            </a:r>
            <a:r>
              <a:rPr lang="it-IT" dirty="0"/>
              <a:t>delle aree cui erano destinati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i="1" dirty="0"/>
              <a:t>Libri di preghiera</a:t>
            </a:r>
          </a:p>
          <a:p>
            <a:pPr marL="0" indent="0" algn="ctr">
              <a:buNone/>
            </a:pPr>
            <a:r>
              <a:rPr lang="it-IT" i="1" dirty="0"/>
              <a:t>Catechismi nelle lingue indigene </a:t>
            </a:r>
          </a:p>
          <a:p>
            <a:pPr marL="0" indent="0" algn="ctr">
              <a:buNone/>
            </a:pPr>
            <a:r>
              <a:rPr lang="it-IT" i="1" dirty="0"/>
              <a:t>Predicazione in base alla cultura locale </a:t>
            </a:r>
          </a:p>
        </p:txBody>
      </p:sp>
    </p:spTree>
    <p:extLst>
      <p:ext uri="{BB962C8B-B14F-4D97-AF65-F5344CB8AC3E}">
        <p14:creationId xmlns:p14="http://schemas.microsoft.com/office/powerpoint/2010/main" val="8772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63314E-973D-0419-5B39-94DDBB85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Marco </a:t>
            </a:r>
            <a:r>
              <a:rPr lang="en-US" sz="5200" b="1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Paolini</a:t>
            </a:r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parla</a:t>
            </a:r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di Galileo Galilei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FB003-2630-E37B-A407-817A7952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4" y="1670857"/>
            <a:ext cx="10178934" cy="557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https://www.youtube.com/watch?v=0kxarmulkiA&amp;t=61s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(min 19- 1h50)</a:t>
            </a:r>
          </a:p>
        </p:txBody>
      </p:sp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BA69D74D-08B0-878D-20A2-E3EAD1E38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" r="2" b="40553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rco Paolini – La Fiera delle Parole">
            <a:extLst>
              <a:ext uri="{FF2B5EF4-FFF2-40B4-BE49-F238E27FC236}">
                <a16:creationId xmlns:a16="http://schemas.microsoft.com/office/drawing/2014/main" id="{F87CDDE1-D382-CF1C-4D3D-AC0C57CF5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" r="-2" b="5007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4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e reducciones dei gesuiti in America Latina - Studia Rapido">
            <a:extLst>
              <a:ext uri="{FF2B5EF4-FFF2-40B4-BE49-F238E27FC236}">
                <a16:creationId xmlns:a16="http://schemas.microsoft.com/office/drawing/2014/main" id="{1F4D9A71-9DB2-34E4-7791-15AD1D750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8" r="-1" b="4232"/>
          <a:stretch/>
        </p:blipFill>
        <p:spPr bwMode="auto">
          <a:xfrm>
            <a:off x="-1" y="10"/>
            <a:ext cx="12228129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229E404-67EB-6EEA-3CC0-90ED0421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</a:rPr>
              <a:t>I missionari gesuiti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B01D43-C05D-D16D-6D92-246DDC04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2"/>
                </a:solidFill>
              </a:rPr>
              <a:t>Protagonisti di questo slancio missionario: </a:t>
            </a:r>
            <a:r>
              <a:rPr lang="it-IT" sz="2000" b="1" dirty="0">
                <a:solidFill>
                  <a:schemeClr val="tx2"/>
                </a:solidFill>
              </a:rPr>
              <a:t>Compagnia di Gesù 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tx2"/>
                </a:solidFill>
              </a:rPr>
              <a:t>In Paraguay, Argentina, Uruguay, Bolivia, Brasile fondano le </a:t>
            </a:r>
            <a:r>
              <a:rPr lang="it-IT" sz="2000" b="1" i="1" dirty="0" err="1">
                <a:solidFill>
                  <a:schemeClr val="tx2"/>
                </a:solidFill>
              </a:rPr>
              <a:t>reducciones</a:t>
            </a:r>
            <a:endParaRPr lang="it-IT" sz="20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2"/>
                </a:solidFill>
              </a:rPr>
              <a:t>(piccoli nuclei cittadini) </a:t>
            </a:r>
          </a:p>
          <a:p>
            <a:pPr marL="0" indent="0">
              <a:buNone/>
            </a:pPr>
            <a:endParaRPr lang="it-IT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35879-BC7E-2D09-5C6D-B80DC7BB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Dobbiamo tener presente che i missionari portavano la stessa religione degli spagnoli, che avevano sottoposto gli indigeni a uno </a:t>
            </a:r>
            <a:r>
              <a:rPr lang="it-IT" b="1" dirty="0"/>
              <a:t>sfruttamento brutale…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queste comunità gli indigeni vengono liberati dalle servitù verso i colonizzatori </a:t>
            </a:r>
          </a:p>
          <a:p>
            <a:pPr marL="0" indent="0">
              <a:buNone/>
            </a:pPr>
            <a:r>
              <a:rPr lang="it-IT" dirty="0"/>
              <a:t>Regolamento rigido: </a:t>
            </a:r>
          </a:p>
          <a:p>
            <a:pPr marL="0" indent="0">
              <a:buNone/>
            </a:pPr>
            <a:r>
              <a:rPr lang="it-IT" dirty="0"/>
              <a:t>- orario di lavoro/ tempo libero</a:t>
            </a:r>
          </a:p>
          <a:p>
            <a:pPr marL="0" indent="0">
              <a:buNone/>
            </a:pPr>
            <a:r>
              <a:rPr lang="it-IT" dirty="0"/>
              <a:t>- preghiera</a:t>
            </a:r>
          </a:p>
          <a:p>
            <a:pPr marL="0" indent="0">
              <a:buNone/>
            </a:pPr>
            <a:r>
              <a:rPr lang="it-IT" dirty="0"/>
              <a:t>- coltivazione delle terre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Iniziativa che ebbe rapidissimo successo </a:t>
            </a:r>
            <a:r>
              <a:rPr lang="it-IT" dirty="0">
                <a:sym typeface="Wingdings" panose="05000000000000000000" pitchFamily="2" charset="2"/>
              </a:rPr>
              <a:t> 150’000 indigeni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72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5B457-041F-1326-F1DA-5AC3B95F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La prima fase della riforma cattolica: </a:t>
            </a:r>
            <a:br>
              <a:rPr lang="it-IT" b="1" dirty="0"/>
            </a:br>
            <a:r>
              <a:rPr lang="it-IT" b="1" dirty="0"/>
              <a:t>la riforma personale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083530-7D55-9E81-B863-3C43915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/>
              <a:t>La </a:t>
            </a:r>
            <a:r>
              <a:rPr lang="it-IT" dirty="0"/>
              <a:t>Riforma protestante infligge al cattolicesimo un durissimo colpo..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Dobbiamo, dunque, aspettarci una </a:t>
            </a:r>
            <a:r>
              <a:rPr lang="it-IT" b="1" dirty="0">
                <a:solidFill>
                  <a:srgbClr val="FF0000"/>
                </a:solidFill>
              </a:rPr>
              <a:t>reazione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868C5BA-46D4-DFF8-CE46-EEA8CF826E7B}"/>
              </a:ext>
            </a:extLst>
          </p:cNvPr>
          <p:cNvCxnSpPr/>
          <p:nvPr/>
        </p:nvCxnSpPr>
        <p:spPr>
          <a:xfrm flipH="1">
            <a:off x="4274127" y="3429000"/>
            <a:ext cx="1433946" cy="720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CBFA63-6DA7-212C-35A6-E131FEB37D00}"/>
              </a:ext>
            </a:extLst>
          </p:cNvPr>
          <p:cNvCxnSpPr>
            <a:cxnSpLocks/>
          </p:cNvCxnSpPr>
          <p:nvPr/>
        </p:nvCxnSpPr>
        <p:spPr>
          <a:xfrm>
            <a:off x="5708073" y="3429000"/>
            <a:ext cx="1475509" cy="720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8F0B82-60F8-7AA9-94A2-7202D0E6AED5}"/>
              </a:ext>
            </a:extLst>
          </p:cNvPr>
          <p:cNvSpPr txBox="1"/>
          <p:nvPr/>
        </p:nvSpPr>
        <p:spPr>
          <a:xfrm>
            <a:off x="1814034" y="4128654"/>
            <a:ext cx="2920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RIFORMA CATTOLICA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Moto di riforma interno </a:t>
            </a:r>
          </a:p>
          <a:p>
            <a:pPr algn="ctr"/>
            <a:r>
              <a:rPr lang="it-IT" dirty="0"/>
              <a:t>alla Chiesa cattolica</a:t>
            </a:r>
          </a:p>
          <a:p>
            <a:pPr algn="ctr"/>
            <a:r>
              <a:rPr lang="it-IT" dirty="0"/>
              <a:t>Aspirazioni di rinnovamento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74A3385-1EED-2DAC-CD1E-D1DD5BD48025}"/>
              </a:ext>
            </a:extLst>
          </p:cNvPr>
          <p:cNvSpPr txBox="1"/>
          <p:nvPr/>
        </p:nvSpPr>
        <p:spPr>
          <a:xfrm>
            <a:off x="6906492" y="4156363"/>
            <a:ext cx="2887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CONTRORIFORMA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Misure che la Chiesa oppone</a:t>
            </a:r>
          </a:p>
          <a:p>
            <a:pPr algn="ctr"/>
            <a:r>
              <a:rPr lang="it-IT" dirty="0"/>
              <a:t>al protestantesimo </a:t>
            </a:r>
          </a:p>
        </p:txBody>
      </p:sp>
    </p:spTree>
    <p:extLst>
      <p:ext uri="{BB962C8B-B14F-4D97-AF65-F5344CB8AC3E}">
        <p14:creationId xmlns:p14="http://schemas.microsoft.com/office/powerpoint/2010/main" val="239274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2F821-2812-062A-3E84-C825AD05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La Riforma cattolica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1285B-E341-15BD-CF2D-05A1847C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La Chiesa, per ritrovare la sua originaria purezza, ripristina le regole primitive degli ordini religiosi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Preghiera, predicazione, ascetismo</a:t>
            </a:r>
          </a:p>
          <a:p>
            <a:pPr marL="0" indent="0" algn="ctr">
              <a:buNone/>
            </a:pPr>
            <a:r>
              <a:rPr lang="it-IT" dirty="0"/>
              <a:t>Attività di carità e predicazione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Scissione dell’ordine francescano da cui nascono i </a:t>
            </a:r>
            <a:r>
              <a:rPr lang="it-IT" b="1" dirty="0"/>
              <a:t>cappuccini</a:t>
            </a:r>
          </a:p>
          <a:p>
            <a:pPr algn="ctr"/>
            <a:r>
              <a:rPr lang="it-IT" b="1" dirty="0"/>
              <a:t>Compagnia di Gesù </a:t>
            </a:r>
            <a:r>
              <a:rPr lang="it-IT" dirty="0"/>
              <a:t>di sant’</a:t>
            </a:r>
            <a:r>
              <a:rPr lang="it-IT" b="1" dirty="0"/>
              <a:t>Ignazio di Loyola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47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2E90C-FA0B-CD75-0FB8-E671F891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La compagnia di Gesù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C85C71-FCA4-93E5-643F-7ECC87E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Fondata nel 1534 dallo spagnolo Ignazio di Loyola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Principali caratteristiche: </a:t>
            </a:r>
          </a:p>
          <a:p>
            <a:r>
              <a:rPr lang="it-IT" dirty="0"/>
              <a:t>Obbedienza al papa (oltre a </a:t>
            </a:r>
            <a:r>
              <a:rPr lang="it-IT" i="1" dirty="0"/>
              <a:t>povertà, castità, obbedienza</a:t>
            </a:r>
            <a:r>
              <a:rPr lang="it-IT" dirty="0"/>
              <a:t>)</a:t>
            </a:r>
          </a:p>
          <a:p>
            <a:r>
              <a:rPr lang="it-IT" dirty="0"/>
              <a:t>Formazione culturale, 17 anni di studio</a:t>
            </a:r>
          </a:p>
          <a:p>
            <a:r>
              <a:rPr lang="it-IT" dirty="0"/>
              <a:t>Apostolato </a:t>
            </a:r>
            <a:r>
              <a:rPr lang="it-IT" dirty="0">
                <a:sym typeface="Wingdings" panose="05000000000000000000" pitchFamily="2" charset="2"/>
              </a:rPr>
              <a:t> attività missionaria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01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80D17-581D-DA70-F931-2F74F6C0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Il Concilio di Trento: una lunga attesa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3BD9F-9BB6-2B3D-5EC6-C6731C8D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L’esplosione del protestantesimo colse impreparati i vertici della Chiesa cattolica…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Pressione da parte di principi e sovrani rimasti fedeli al cattolicesimo: </a:t>
            </a:r>
            <a:r>
              <a:rPr lang="it-IT" b="1" dirty="0"/>
              <a:t>necessità di un concilio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0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0F77407-B13B-269F-9CA2-46C8278E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it-IT" sz="4200" b="1" dirty="0">
                <a:solidFill>
                  <a:srgbClr val="FF0000"/>
                </a:solidFill>
              </a:rPr>
              <a:t>Il Concilio di Trento: una lunga attesa</a:t>
            </a:r>
          </a:p>
        </p:txBody>
      </p:sp>
      <p:sp>
        <p:nvSpPr>
          <p:cNvPr id="103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817EC4-C5D3-DA72-3A4A-876DECED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Diventa papa </a:t>
            </a:r>
            <a:r>
              <a:rPr lang="it-IT" sz="2000" b="1" dirty="0"/>
              <a:t>Paolo III </a:t>
            </a:r>
            <a:r>
              <a:rPr lang="it-IT" sz="2000" dirty="0">
                <a:sym typeface="Wingdings" panose="05000000000000000000" pitchFamily="2" charset="2"/>
              </a:rPr>
              <a:t> le pressioni imperiali hanno finalmente successo </a:t>
            </a:r>
          </a:p>
          <a:p>
            <a:pPr marL="0" indent="0">
              <a:buNone/>
            </a:pPr>
            <a:endParaRPr lang="it-IT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000" dirty="0">
                <a:sym typeface="Wingdings" panose="05000000000000000000" pitchFamily="2" charset="2"/>
              </a:rPr>
              <a:t>Viene costituita una commissione e si decidono i temi del concilio: </a:t>
            </a:r>
          </a:p>
          <a:p>
            <a:pPr marL="0" indent="0">
              <a:buNone/>
            </a:pPr>
            <a:endParaRPr lang="it-IT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000" i="1" dirty="0">
                <a:sym typeface="Wingdings" panose="05000000000000000000" pitchFamily="2" charset="2"/>
              </a:rPr>
              <a:t>Precisazione delle verità di fede e rinnovamento dell’organizzazione della Chiesa </a:t>
            </a:r>
            <a:endParaRPr lang="it-IT" sz="2000" i="1" dirty="0"/>
          </a:p>
          <a:p>
            <a:endParaRPr lang="it-IT" sz="2000" dirty="0"/>
          </a:p>
        </p:txBody>
      </p:sp>
      <p:pic>
        <p:nvPicPr>
          <p:cNvPr id="1026" name="Picture 2" descr="Il Concilio di Trento e le Arti 1563-2013 — Dipartimento delle Arti">
            <a:extLst>
              <a:ext uri="{FF2B5EF4-FFF2-40B4-BE49-F238E27FC236}">
                <a16:creationId xmlns:a16="http://schemas.microsoft.com/office/drawing/2014/main" id="{73D32ED7-4C5A-53EE-0E08-A60DAF7B2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r="2542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5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912EDC-6E55-82F1-00BE-4EE5E2D5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Passano quasi </a:t>
            </a:r>
            <a:r>
              <a:rPr lang="it-IT" b="1" dirty="0"/>
              <a:t>30 anni </a:t>
            </a:r>
            <a:r>
              <a:rPr lang="it-IT" dirty="0"/>
              <a:t>tra l’inizio della predicazione di Lutero e la convocazione del concilio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Dove? </a:t>
            </a:r>
            <a:r>
              <a:rPr lang="it-IT" b="1" dirty="0"/>
              <a:t>Trento</a:t>
            </a:r>
            <a:r>
              <a:rPr lang="it-IT" dirty="0"/>
              <a:t> (metà strada tra </a:t>
            </a:r>
            <a:r>
              <a:rPr lang="it-IT" b="1" dirty="0"/>
              <a:t>Roma</a:t>
            </a:r>
            <a:r>
              <a:rPr lang="it-IT" dirty="0"/>
              <a:t> e </a:t>
            </a:r>
            <a:r>
              <a:rPr lang="it-IT" b="1" dirty="0"/>
              <a:t>Germania</a:t>
            </a:r>
            <a:r>
              <a:rPr lang="it-IT" dirty="0"/>
              <a:t>)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Quando? </a:t>
            </a:r>
            <a:r>
              <a:rPr lang="it-IT" dirty="0"/>
              <a:t>Il concilio si apre il </a:t>
            </a:r>
            <a:r>
              <a:rPr lang="it-IT" b="1" dirty="0"/>
              <a:t>13 dicembre 1545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b="1" dirty="0">
                <a:solidFill>
                  <a:srgbClr val="FF0000"/>
                </a:solidFill>
              </a:rPr>
              <a:t>Chi? </a:t>
            </a:r>
            <a:r>
              <a:rPr lang="it-IT" b="1" dirty="0"/>
              <a:t>30 vescovi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3356B2D-7D95-88D2-293E-F2DB3FC5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Il Concilio di Trento: lo svolgimento</a:t>
            </a:r>
          </a:p>
        </p:txBody>
      </p:sp>
    </p:spTree>
    <p:extLst>
      <p:ext uri="{BB962C8B-B14F-4D97-AF65-F5344CB8AC3E}">
        <p14:creationId xmlns:p14="http://schemas.microsoft.com/office/powerpoint/2010/main" val="241404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605883B-37E7-D8E4-DFCC-370C176CF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833"/>
            <a:ext cx="6775269" cy="3877996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04B7BAD-AE01-DB72-9095-BDA5331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Il Concilio di Trento: le fasi 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DC7BA51B-8F69-7D0D-EFE9-CB530379CC5B}"/>
              </a:ext>
            </a:extLst>
          </p:cNvPr>
          <p:cNvSpPr/>
          <p:nvPr/>
        </p:nvSpPr>
        <p:spPr>
          <a:xfrm>
            <a:off x="7770618" y="3663339"/>
            <a:ext cx="461555" cy="242969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834A78-CA1F-AF65-2C0B-A78AC8603FFE}"/>
              </a:ext>
            </a:extLst>
          </p:cNvPr>
          <p:cNvSpPr txBox="1"/>
          <p:nvPr/>
        </p:nvSpPr>
        <p:spPr>
          <a:xfrm>
            <a:off x="8472056" y="3613499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COSA SUCCEDE DAL ‘52 AL ‘62?</a:t>
            </a:r>
          </a:p>
          <a:p>
            <a:endParaRPr lang="it-IT" dirty="0"/>
          </a:p>
          <a:p>
            <a:pPr algn="ctr"/>
            <a:r>
              <a:rPr lang="it-IT" dirty="0"/>
              <a:t>Pontificato di </a:t>
            </a:r>
            <a:r>
              <a:rPr lang="it-IT" b="1" dirty="0"/>
              <a:t>Paolo IV</a:t>
            </a:r>
          </a:p>
          <a:p>
            <a:pPr algn="ctr"/>
            <a:r>
              <a:rPr lang="it-IT" dirty="0"/>
              <a:t>Ritiene il concilio uno strumento lento e inefficace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Viene pubblicato l’</a:t>
            </a:r>
            <a:r>
              <a:rPr lang="it-IT" i="1" dirty="0"/>
              <a:t>Indice dei libri proibiti (</a:t>
            </a:r>
            <a:r>
              <a:rPr lang="it-IT" b="1" i="1" dirty="0"/>
              <a:t>1559</a:t>
            </a:r>
            <a:r>
              <a:rPr lang="it-IT" i="1" dirty="0"/>
              <a:t>) </a:t>
            </a:r>
            <a:r>
              <a:rPr lang="it-IT" i="1" dirty="0">
                <a:sym typeface="Wingdings" panose="05000000000000000000" pitchFamily="2" charset="2"/>
              </a:rPr>
              <a:t> </a:t>
            </a:r>
            <a:r>
              <a:rPr lang="it-IT" dirty="0">
                <a:sym typeface="Wingdings" panose="05000000000000000000" pitchFamily="2" charset="2"/>
              </a:rPr>
              <a:t>opere di cui veniva vietata la vendita e il possesso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4151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891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source-serif-pro</vt:lpstr>
      <vt:lpstr>Tema di Office</vt:lpstr>
      <vt:lpstr>Dalla Riforma cattolica alla Controriforma </vt:lpstr>
      <vt:lpstr>Marco Paolini parla di Galileo Galilei </vt:lpstr>
      <vt:lpstr>La prima fase della riforma cattolica:  la riforma personale </vt:lpstr>
      <vt:lpstr>La Riforma cattolica</vt:lpstr>
      <vt:lpstr>La compagnia di Gesù</vt:lpstr>
      <vt:lpstr>Il Concilio di Trento: una lunga attesa</vt:lpstr>
      <vt:lpstr>Il Concilio di Trento: una lunga attesa</vt:lpstr>
      <vt:lpstr>Il Concilio di Trento: lo svolgimento</vt:lpstr>
      <vt:lpstr>Il Concilio di Trento: le fasi </vt:lpstr>
      <vt:lpstr> I decreti dottrinali </vt:lpstr>
      <vt:lpstr>I decreti di riforma</vt:lpstr>
      <vt:lpstr>Il Credo tridentino</vt:lpstr>
      <vt:lpstr>Presentazione standard di PowerPoint</vt:lpstr>
      <vt:lpstr>La Chiesa dopo Trento: l’arte</vt:lpstr>
      <vt:lpstr>Il “Braghettone”</vt:lpstr>
      <vt:lpstr>La Chiesa dopo Trento: papato e chiusura</vt:lpstr>
      <vt:lpstr>Lo slancio missionario</vt:lpstr>
      <vt:lpstr>Presentazione standard di PowerPoint</vt:lpstr>
      <vt:lpstr>Presentazione standard di PowerPoint</vt:lpstr>
      <vt:lpstr>I missionari gesuiti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 Riforma cattolica alla Controriforma </dc:title>
  <dc:creator>Laura Ferro</dc:creator>
  <cp:lastModifiedBy>Laura Ferro</cp:lastModifiedBy>
  <cp:revision>1</cp:revision>
  <dcterms:created xsi:type="dcterms:W3CDTF">2023-09-28T17:35:06Z</dcterms:created>
  <dcterms:modified xsi:type="dcterms:W3CDTF">2023-10-05T17:26:35Z</dcterms:modified>
</cp:coreProperties>
</file>