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8/1/2023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 w="57150">
            <a:solidFill>
              <a:schemeClr val="bg1"/>
            </a:solidFill>
          </a:ln>
        </p:spPr>
        <p:txBody>
          <a:bodyPr/>
          <a:lstStyle/>
          <a:p>
            <a:r>
              <a:rPr lang="en-US" sz="3600" dirty="0"/>
              <a:t>Fisica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115268"/>
            <a:ext cx="6858000" cy="681952"/>
          </a:xfrm>
        </p:spPr>
        <p:txBody>
          <a:bodyPr/>
          <a:lstStyle/>
          <a:p>
            <a:r>
              <a:rPr lang="en-US" sz="2400" dirty="0"/>
              <a:t>Forze, </a:t>
            </a:r>
            <a:r>
              <a:rPr lang="en-US" sz="2400" dirty="0" err="1"/>
              <a:t>Equilibrio</a:t>
            </a:r>
            <a:r>
              <a:rPr lang="en-US" sz="2400" dirty="0"/>
              <a:t>, Moti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01527E-521A-4B05-8465-68D834D97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31/07/2023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/>
          <a:lstStyle/>
          <a:p>
            <a:r>
              <a:rPr lang="en-US" dirty="0"/>
              <a:t>Forze e vettori: esercizi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7852150A-94BC-8D33-B41A-F954CE112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409" y="2068712"/>
            <a:ext cx="6485182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229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/>
          <a:lstStyle/>
          <a:p>
            <a:r>
              <a:rPr lang="en-US" dirty="0"/>
              <a:t>Forze e vettori: esercizi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68D0A3-DB86-78A3-CE32-9B7BD8BE6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9" y="1672495"/>
            <a:ext cx="4054191" cy="384081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B5BF26D-B16C-0A1A-E684-C97400928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754" y="1353319"/>
            <a:ext cx="3977985" cy="47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268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19</Words>
  <Application>Microsoft Office PowerPoint</Application>
  <PresentationFormat>Presentazione su schermo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Fisica</vt:lpstr>
      <vt:lpstr>Forze e vettori: esercizi</vt:lpstr>
      <vt:lpstr>Forze e vettori: esercizi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Fisica</dc:title>
  <dc:creator>Rovesti Gabriel</dc:creator>
  <cp:lastModifiedBy>Rovesti Gabriel</cp:lastModifiedBy>
  <cp:revision>28</cp:revision>
  <dcterms:created xsi:type="dcterms:W3CDTF">2023-07-29T07:13:45Z</dcterms:created>
  <dcterms:modified xsi:type="dcterms:W3CDTF">2023-08-01T13:57:36Z</dcterms:modified>
</cp:coreProperties>
</file>