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+ 1 Immagine">
  <p:cSld name="Testo + 1 Immagine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la">
  <p:cSld name="Tabella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esto + 1 Immagine">
  <p:cSld name="2_Testo + 1 Immagin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sto + 1 Immagine">
  <p:cSld name="1_Testo + 1 Immagine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 Txt + Img">
  <p:cSld name="3 colonne Txt + Img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>
            <p:ph idx="2" type="pic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/>
          <p:nvPr>
            <p:ph idx="3" type="pic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4" type="body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5" type="pic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6" type="body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7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Immagine">
  <p:cSld name="Titoletto + Immagine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>
            <p:ph idx="2" type="pic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vuoto">
  <p:cSld name="Titoletto + vuoto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a + didascalia">
  <p:cSld name="Immagina + didascalia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>
            <p:ph idx="2" type="pic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bg>
      <p:bgPr>
        <a:solidFill>
          <a:schemeClr val="accen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b="1" sz="412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>
            <p:ph idx="2" type="pic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olo + Immagine">
  <p:cSld name="Capitolo + Immagine">
    <p:bg>
      <p:bgPr>
        <a:solidFill>
          <a:schemeClr val="dk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>
            <p:ph idx="2" type="pic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itolo + Immagine">
  <p:cSld name="1_Capitolo + Immagine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1">
  <p:cSld name="Concetto chiave 01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b="1" sz="30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2">
  <p:cSld name="Concetto chiave 0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b="1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7662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b="0" i="0" sz="187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037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b="0" i="0" lang="it-IT" sz="75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2 – L’avvio del computer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2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L’avvio del computer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49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Avvio del sistema operativo Windows (2)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BCD memorizza i dati in formato binario e non può essere modificato con un normale editor testuale.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principali modalità di accesso al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BCD store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sono: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da interfaccia utente;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da editor;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da programma.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7063" y="3157538"/>
            <a:ext cx="4313237" cy="293846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  <p:sp>
        <p:nvSpPr>
          <p:cNvPr id="147" name="Google Shape;147;p28"/>
          <p:cNvSpPr txBox="1"/>
          <p:nvPr/>
        </p:nvSpPr>
        <p:spPr>
          <a:xfrm>
            <a:off x="1687513" y="5002213"/>
            <a:ext cx="2746375" cy="135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Applicazione</a:t>
            </a:r>
            <a:r>
              <a:rPr b="0" i="1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MSConfig.exe </a:t>
            </a:r>
            <a:br>
              <a:rPr b="0" i="1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usata per modificare </a:t>
            </a:r>
            <a:b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impostazioni di avvio </a:t>
            </a:r>
            <a:b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Windows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Avvio del sistema operativo Windows (3)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Se nel PC sono installati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più sistemi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Windows Boot Manger visualizza una schermata con un menu in cui l’utente può scegliere quale SO avviare.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38" y="3238500"/>
            <a:ext cx="3629025" cy="21336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  <p:pic>
        <p:nvPicPr>
          <p:cNvPr id="155" name="Google Shape;15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8550" y="3238500"/>
            <a:ext cx="3597275" cy="2701925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Avvio del sistema operativo GNU/Linux (1)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GNU/Linux esistono vari boot loader, oggi il più diffuso è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GRUB2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È possibile modificare le sue impostazioni con un’applicazione apposita o manualmente editando il file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/etc/default/grub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e gli script contenuti nella directory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/etc/grub.d/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625" y="2935288"/>
            <a:ext cx="7496175" cy="133191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Avvio del sistema operativo GNU/Linux (2)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L’interfaccia GRUB2 compare quando nel sistema sono installati più sistemi operativi e si richiede di scegliere quale avviare.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038" y="2909888"/>
            <a:ext cx="4225925" cy="309086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Installazione e ripristino di Windows (1)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Le principali modalità per l’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installazione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di un sistema operativo sono: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utilizzare un DVD o un USB drive </a:t>
            </a:r>
            <a:r>
              <a:rPr i="1" lang="it-IT" sz="1800">
                <a:latin typeface="Arial"/>
                <a:ea typeface="Arial"/>
                <a:cs typeface="Arial"/>
                <a:sym typeface="Arial"/>
              </a:rPr>
              <a:t>bootable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utilizzare la rete per connettersi a un server in cui si trovano </a:t>
            </a:r>
            <a:br>
              <a:rPr lang="it-IT" sz="1800">
                <a:latin typeface="Arial"/>
                <a:ea typeface="Arial"/>
                <a:cs typeface="Arial"/>
                <a:sym typeface="Arial"/>
              </a:rPr>
            </a:br>
            <a:r>
              <a:rPr lang="it-IT" sz="1800">
                <a:latin typeface="Arial"/>
                <a:ea typeface="Arial"/>
                <a:cs typeface="Arial"/>
                <a:sym typeface="Arial"/>
              </a:rPr>
              <a:t>i programmi e i file per l’installazione;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utilizzare un’immagine di sistema;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Utilizzare un VHD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   (Virtual Hard Disk).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Installazione di </a:t>
            </a:r>
            <a:r>
              <a:rPr b="1" lang="it-IT" sz="1600"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lang="it-IT" sz="16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it-IT" sz="1600">
                <a:latin typeface="Arial"/>
                <a:ea typeface="Arial"/>
                <a:cs typeface="Arial"/>
                <a:sym typeface="Arial"/>
              </a:rPr>
            </a:br>
            <a:r>
              <a:rPr lang="it-IT" sz="1600">
                <a:latin typeface="Arial"/>
                <a:ea typeface="Arial"/>
                <a:cs typeface="Arial"/>
                <a:sym typeface="Arial"/>
              </a:rPr>
              <a:t>con immagine prelavata da server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875" y="3552825"/>
            <a:ext cx="4137025" cy="2354263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Installazione e ripristino di Windows (2)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L’utente può scegliere se effettuare: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clean install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che prevede 2 casi: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sul computer non ci sono né un SO installato né programmi;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sul computer sono già presenti un SO e delle applicazioni e l’utente sceglie di non mantenere quanto c’è installato, né i programmi né le configurazioni effettuate</a:t>
            </a:r>
            <a:endParaRPr/>
          </a:p>
          <a:p>
            <a:pPr indent="-44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aseline="30000" sz="2000"/>
          </a:p>
          <a:p>
            <a:pPr indent="-698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upgrade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il nuovo SO è installato su un computer che ha già una versione precedente della quale si vogliono mantenere le impostazioni e le applicazioni.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Installazione e ripristino di Windows (3)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Windows offre strumenti per eseguire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backup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del sistema 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ripristinarlo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in caso di guasto: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modalità provvisoria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carica la versione base senza driver o software aggiuntivo;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ripristina il computer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se non si riesce a ripristinare il sistema con la modalità provvisoria, si può usare questa voce che avvia l’applicazione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Windows Recovey Environment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Windows 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), che presenta vari strumenti per l’individuazione e la risoluzione del problema.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Installazione e ripristino </a:t>
            </a:r>
            <a:br>
              <a:rPr lang="it-IT" sz="4200">
                <a:latin typeface="Arial"/>
                <a:ea typeface="Arial"/>
                <a:cs typeface="Arial"/>
                <a:sym typeface="Arial"/>
              </a:rPr>
            </a:br>
            <a:r>
              <a:rPr lang="it-IT" sz="4200">
                <a:latin typeface="Arial"/>
                <a:ea typeface="Arial"/>
                <a:cs typeface="Arial"/>
                <a:sym typeface="Arial"/>
              </a:rPr>
              <a:t>di GNU/Linux (1)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installazione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del sistema operativo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GNU/Linux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nella sua distribuzione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Ubuntu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può essere eseguita con una procedura guidata, eseguibile facilmente anche da utenti poco esperti.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All’inizio viene richiesto se si vuole installare Ubuntu come unico sistema sul computer o affiancarlo a sistemi già presenti.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 seguire sono richieste le informazioni sulle partizioni del disco.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comandi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fdisk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parted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possono essere dati da terminale per avere informazioni sulle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partizioni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del disco.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Installazione e ripristino </a:t>
            </a:r>
            <a:br>
              <a:rPr lang="it-IT" sz="4200">
                <a:latin typeface="Arial"/>
                <a:ea typeface="Arial"/>
                <a:cs typeface="Arial"/>
                <a:sym typeface="Arial"/>
              </a:rPr>
            </a:br>
            <a:r>
              <a:rPr lang="it-IT" sz="4200">
                <a:latin typeface="Arial"/>
                <a:ea typeface="Arial"/>
                <a:cs typeface="Arial"/>
                <a:sym typeface="Arial"/>
              </a:rPr>
              <a:t>di GNU/Linux (2)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Se durante la procedura di installazione l’utente aveva seguito l’installazione guidata che va a creare due partizioni su disco, una di sistema e una di swap, per eseguire il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ripristino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dell’installazione deve procedere nel seguente modo: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impostare nel BIOS del PC l’avvio da Live CD/DVD o Live USB;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avviare l’installazione di Ubuntu;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alla schermata </a:t>
            </a:r>
            <a:r>
              <a:rPr i="1" lang="it-IT" sz="1800">
                <a:latin typeface="Arial"/>
                <a:ea typeface="Arial"/>
                <a:cs typeface="Arial"/>
                <a:sym typeface="Arial"/>
              </a:rPr>
              <a:t>Tipo di installazione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selezionare la voce </a:t>
            </a:r>
            <a:r>
              <a:rPr i="1" lang="it-IT" sz="1800">
                <a:latin typeface="Arial"/>
                <a:ea typeface="Arial"/>
                <a:cs typeface="Arial"/>
                <a:sym typeface="Arial"/>
              </a:rPr>
              <a:t>Aggiorna Ubuntu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(il numero di versione deve essere il medesimo);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fare clic su </a:t>
            </a:r>
            <a:r>
              <a:rPr i="1" lang="it-IT" sz="1800">
                <a:latin typeface="Arial"/>
                <a:ea typeface="Arial"/>
                <a:cs typeface="Arial"/>
                <a:sym typeface="Arial"/>
              </a:rPr>
              <a:t>Installa adesso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per portare a termine la procedura.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Al termine della procedura i file e i programmi installati in precedenza dall’utente saranno ancora presenti sul sistema, mentre sarà necessario effettuare nuovamente le impostazioni di sistema desiderate.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Avvio di un computer Intel/AMD con BIOS (1)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BIOS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it-IT" sz="1800">
                <a:latin typeface="Arial"/>
                <a:ea typeface="Arial"/>
                <a:cs typeface="Arial"/>
                <a:sym typeface="Arial"/>
              </a:rPr>
              <a:t>Basic Input/Output System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) è il firmware del computer memorizzato su una memoria non volatile, presente nella scheda madre.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Comprende programmi eseguiti all’accensione del computer.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75" y="3489325"/>
            <a:ext cx="3651250" cy="26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/>
        </p:nvSpPr>
        <p:spPr>
          <a:xfrm>
            <a:off x="457200" y="4979988"/>
            <a:ext cx="21336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Schermata iniziale </a:t>
            </a:r>
            <a:b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BIOS </a:t>
            </a:r>
            <a:b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un computer </a:t>
            </a:r>
            <a:b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desktop Lenovo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Avvio di un computer Intel/AMD con BIOS (2)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dati di configurazione del computer sono accessibili tramite una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routine di setup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da avviare all’accensione del PC premendo un tasto funzione.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Nel BIOS sono presenti alcuni test, denominati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POST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Power On Self Test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), eseguiti inizialmente prima del bootstrap del sistema operativo.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BIOS può essere aggiornato con il processo di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flashing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Principali fasi di avvio del PC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25" y="4919663"/>
            <a:ext cx="7778750" cy="871537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Bootstrap da disco e gestione delle partizioni (1)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boot loader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è il programma che carica il sistema operativo in memoria, quando il sistema operativo è sul disco rigido.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Ogni disco ha un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Master Boot Record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MBR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definito nel primo settore, contenente il codice per ricercare su quale partizione è presente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il sistema da avviare.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Bootstrap da disco e gestione delle partizioni (2)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MBR contiene 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tabella delle partizioni </a:t>
            </a:r>
            <a:br>
              <a:rPr b="1"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con 4 entry che descrivono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altrettante partizioni primarie.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Ciascuna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entry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contiene i dati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necessari al boot loader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trovare la partizione attiva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ed eseguire il codice contenuto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nel relativo boot sector del disco. </a:t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3888" y="2055813"/>
            <a:ext cx="2270125" cy="375602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Bootstrap da disco e gestione delle partizioni (3)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Su un computer è possibile installare più sistemi operativi, si ottiene così un sistema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multi-boot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Quando sono installati due sistemi operativi, si parla di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dual-boot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Nel caso di più sistemi operativi installati sul disco, in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partizioni distinte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si attiva il meccanismo detto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chainloading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(caricamento a catena).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 base al chainloading un boot sector può contenere il codice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caricare un altro boot loader contenuto in un altro boot sector.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Avvio di un computer Intel/AMD con UEFI e GPT (1)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Sui computer attuali al posto del BIOS è installato il firmware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UEFI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che offre un ambiente grafico e permette l’uso del mouse, pur mantenendo molte delle funzionalità già presenti nel BIOS.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UEFI offre il supporto di hard disk con capacità superiore a 2 TiB, un antivirus e migliora altre funzionalità, soprattutto per la sicurezza.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Componenti di</a:t>
            </a:r>
            <a:br>
              <a:rPr lang="it-IT" sz="1600">
                <a:latin typeface="Arial"/>
                <a:ea typeface="Arial"/>
                <a:cs typeface="Arial"/>
                <a:sym typeface="Arial"/>
              </a:rPr>
            </a:br>
            <a:r>
              <a:rPr lang="it-IT" sz="1600">
                <a:latin typeface="Arial"/>
                <a:ea typeface="Arial"/>
                <a:cs typeface="Arial"/>
                <a:sym typeface="Arial"/>
              </a:rPr>
              <a:t>un sistema </a:t>
            </a:r>
            <a:br>
              <a:rPr lang="it-IT" sz="1600">
                <a:latin typeface="Arial"/>
                <a:ea typeface="Arial"/>
                <a:cs typeface="Arial"/>
                <a:sym typeface="Arial"/>
              </a:rPr>
            </a:br>
            <a:r>
              <a:rPr lang="it-IT" sz="1600">
                <a:latin typeface="Arial"/>
                <a:ea typeface="Arial"/>
                <a:cs typeface="Arial"/>
                <a:sym typeface="Arial"/>
              </a:rPr>
              <a:t>conforme allo</a:t>
            </a:r>
            <a:br>
              <a:rPr lang="it-IT" sz="1600">
                <a:latin typeface="Arial"/>
                <a:ea typeface="Arial"/>
                <a:cs typeface="Arial"/>
                <a:sym typeface="Arial"/>
              </a:rPr>
            </a:br>
            <a:r>
              <a:rPr lang="it-IT" sz="1600">
                <a:latin typeface="Arial"/>
                <a:ea typeface="Arial"/>
                <a:cs typeface="Arial"/>
                <a:sym typeface="Arial"/>
              </a:rPr>
              <a:t>standard UEFI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4130675"/>
            <a:ext cx="3962400" cy="196532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Avvio di un computer Intel/AMD con UEFI e GPT (2)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UEFI utilizza la GUID Partition Table (GPT) per la gestione delle partizioni.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partizioni non sono più limitate a quattro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e si garantisce l’integrità dei dati relativi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alle partizioni.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dati sono memorizzati due volte: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all’inizio del disco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Primary GPT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alla fine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Secondary GPT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							      Struttura della GPT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413" y="2543175"/>
            <a:ext cx="2516187" cy="355282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Avvio del sistema operativo Windows (1)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Nell’architettura definita per l’avvio di Windows a partire dalla versione Vista, il primo processo a essere avviato è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Windows Boot Manager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che a sua volta avvia il processo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winload.exe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Dalla versione Vista in poi, Windows usa un sistema di gestione dei dati di configurazione denominato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Boot Configuration Data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BCD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BCD store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è l’archivio che contiene queste informazioni.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