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showMasterSp="0">
  <p:cSld name="Diapositiva titolo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b="1"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la">
  <p:cSld name="Tabella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4842506" y="549276"/>
            <a:ext cx="3780000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333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esto + 1 Immagine">
  <p:cSld name="2_Testo + 1 Immagine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2"/>
          <p:cNvSpPr/>
          <p:nvPr>
            <p:ph idx="2" type="pic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3" type="body"/>
          </p:nvPr>
        </p:nvSpPr>
        <p:spPr>
          <a:xfrm>
            <a:off x="521494" y="1989139"/>
            <a:ext cx="3780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sto + 1 Immagine">
  <p:cSld name="1_Testo + 1 Immagine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1494" y="549275"/>
            <a:ext cx="3780000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/>
          <p:nvPr>
            <p:ph idx="2" type="pic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nne Txt + Img">
  <p:cSld name="3 colonne Txt + Img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>
            <p:ph idx="2" type="pic"/>
          </p:nvPr>
        </p:nvSpPr>
        <p:spPr>
          <a:xfrm>
            <a:off x="521494" y="1484314"/>
            <a:ext cx="2430000" cy="1945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21494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3" type="pic"/>
          </p:nvPr>
        </p:nvSpPr>
        <p:spPr>
          <a:xfrm>
            <a:off x="337185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4" type="body"/>
          </p:nvPr>
        </p:nvSpPr>
        <p:spPr>
          <a:xfrm>
            <a:off x="337185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/>
          <p:nvPr>
            <p:ph idx="5" type="pic"/>
          </p:nvPr>
        </p:nvSpPr>
        <p:spPr>
          <a:xfrm>
            <a:off x="619314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6" type="body"/>
          </p:nvPr>
        </p:nvSpPr>
        <p:spPr>
          <a:xfrm>
            <a:off x="619314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7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pos="2819">
          <p15:clr>
            <a:srgbClr val="FBAE40"/>
          </p15:clr>
        </p15:guide>
        <p15:guide id="3" pos="2479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438">
          <p15:clr>
            <a:srgbClr val="FBAE40"/>
          </p15:clr>
        </p15:guide>
        <p15:guide id="9" pos="5201">
          <p15:clr>
            <a:srgbClr val="FBAE40"/>
          </p15:clr>
        </p15:guide>
        <p15:guide id="10" pos="4883">
          <p15:clr>
            <a:srgbClr val="FBAE40"/>
          </p15:clr>
        </p15:guide>
        <p15:guide id="11" pos="7242">
          <p15:clr>
            <a:srgbClr val="FBAE40"/>
          </p15:clr>
        </p15:guide>
        <p15:guide id="12" orient="horz" pos="2160">
          <p15:clr>
            <a:srgbClr val="FBAE40"/>
          </p15:clr>
        </p15:guide>
        <p15:guide id="13" orient="horz" pos="93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Immagine">
  <p:cSld name="Titoletto + Immagine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>
            <p:ph idx="2" type="pic"/>
          </p:nvPr>
        </p:nvSpPr>
        <p:spPr>
          <a:xfrm>
            <a:off x="521494" y="1484313"/>
            <a:ext cx="810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vuoto">
  <p:cSld name="Titoletto + vuoto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a + didascalia">
  <p:cSld name="Immagina + didascalia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>
            <p:ph idx="2" type="pic"/>
          </p:nvPr>
        </p:nvSpPr>
        <p:spPr>
          <a:xfrm>
            <a:off x="521494" y="549276"/>
            <a:ext cx="8101013" cy="48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521494" y="5373689"/>
            <a:ext cx="8101013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6666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85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3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bg>
      <p:bgPr>
        <a:solidFill>
          <a:schemeClr val="accen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b="1"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521494" y="1989137"/>
            <a:ext cx="4964906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Verdana"/>
              <a:buNone/>
              <a:defRPr b="1" sz="412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521494" y="4868863"/>
            <a:ext cx="4969509" cy="14398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/>
          <p:nvPr>
            <p:ph idx="2" type="pic"/>
          </p:nvPr>
        </p:nvSpPr>
        <p:spPr>
          <a:xfrm>
            <a:off x="5922169" y="0"/>
            <a:ext cx="322183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itolo + Immagine">
  <p:cSld name="Capitolo + Immagine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>
            <p:ph idx="2" type="pic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b="1" sz="3000">
                <a:solidFill>
                  <a:srgbClr val="505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pitolo + Immagine">
  <p:cSld name="1_Capitolo + Immagine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" type="body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b="1" sz="3000">
                <a:solidFill>
                  <a:srgbClr val="505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842506" y="549276"/>
            <a:ext cx="3780000" cy="5759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1">
  <p:cSld name="Concetto chiave 01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Verdana"/>
              <a:buNone/>
              <a:defRPr b="1" sz="3000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2">
  <p:cSld name="Concetto chiave 02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None/>
              <a:defRPr b="1" sz="30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o + 1 Immagine">
  <p:cSld name="Testo + 1 Immagine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521493" y="549276"/>
            <a:ext cx="6750844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521493" y="1989139"/>
            <a:ext cx="6750844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7662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b="0" i="0" sz="187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037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020382"/>
            <a:ext cx="630831" cy="84110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2420" y="6499368"/>
            <a:ext cx="243913" cy="2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7987250" y="63045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21493" y="6308726"/>
            <a:ext cx="8022646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b="0" i="0" lang="it-IT" sz="75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3 – Il Network Layer del TCP/IP</a:t>
            </a:r>
            <a:endParaRPr b="0" i="0" sz="75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ctrTitle"/>
          </p:nvPr>
        </p:nvSpPr>
        <p:spPr>
          <a:xfrm>
            <a:off x="446088" y="1857375"/>
            <a:ext cx="8697912" cy="2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Arial"/>
              <a:buNone/>
            </a:pP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3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Il Network Layer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del TCP/IP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livello Network</a:t>
            </a:r>
            <a:endParaRPr/>
          </a:p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livello Network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ha il ruolo di trasferire pacchetti da un host mittente a un host destinatario.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Svolge quindi due compiti fondamentali: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forwarding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l’attività interna al router di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inoltrare i pacchetti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selezionando la linea di uscita su cui trasmettere un pacchetto per inviarlo al router successivo;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routing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l’attività di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scegliere il percorso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che devono seguire i pacchetti passando da un router a un altro.</a:t>
            </a:r>
            <a:endParaRPr/>
          </a:p>
          <a:p>
            <a:pPr indent="-53975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routing permette inoltre di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localizzare un percorso alternativo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in caso di guasto sul percorso principale.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affrontare questi compiti il Network Layer è strutturato in due sottolivelli: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Data Plane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le funzioni di forwarding svolte dal singolo router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Control Plane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le funzioni di routing attuate nella rete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53975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protocollo IP (1)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principale protocollo del livello Network è 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protocollo IP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(Internet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Protocol)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protocollo IP si occupa delll’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indirizzamento logico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degli host di una rete, della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suddivisione in pacchetti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e del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trasferimento dati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che arrivano dal livello Transport.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protocollo IP è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connectionless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consente a due host di scambiarsi pacchetti (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IP datagram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 senza stabilire una sessione.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consegna non è garantita a questo livello, ma se ne occupa il protocollo TCP a livello Transport.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protocollo IP (2)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protocollo IP è stato specificato nel 1981 e pubblicato in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RFC 791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L’IP aggiunge ai dati un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header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di lunghezza minima di 20 byte per formare un pacchetto di massimo 65.535 byte.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principali campi dell’header sono gli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indirizzi IP di mittente e destinatario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 Ci sono poi altri campi utili alla gestione del pacchetto.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0320" y="3967378"/>
            <a:ext cx="5631473" cy="2862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Struttura degli indirizzi IP</a:t>
            </a:r>
            <a:endParaRPr/>
          </a:p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457200" y="1690689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Gli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IP ddress v4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sono numeri di 32 bit suddivisi in 4 byte (anche detti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ottetti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Vengono solitamente espressi nella notazione decimale puntata costituita da 4 numeri decimali compresi tra 0 e 255 separati da un punto.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Gli indirizzi IP sono suddivisi in 5 classi: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 A, B, C, D ed E, ma solo le prime tre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(A, B, C) possono essere utilizzate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assegnare indirizzi agli host.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600">
                <a:latin typeface="Arial"/>
                <a:ea typeface="Arial"/>
                <a:cs typeface="Arial"/>
                <a:sym typeface="Arial"/>
              </a:rPr>
              <a:t>		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1150" y="3287647"/>
            <a:ext cx="4058871" cy="316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Pianificazione di reti IP: </a:t>
            </a:r>
            <a:br>
              <a:rPr lang="it-IT" sz="4200">
                <a:latin typeface="Arial"/>
                <a:ea typeface="Arial"/>
                <a:cs typeface="Arial"/>
                <a:sym typeface="Arial"/>
              </a:rPr>
            </a:br>
            <a:r>
              <a:rPr lang="it-IT" sz="4200">
                <a:latin typeface="Arial"/>
                <a:ea typeface="Arial"/>
                <a:cs typeface="Arial"/>
                <a:sym typeface="Arial"/>
              </a:rPr>
              <a:t>il subnetting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Per ottimizzare il traffico in una rete risulta particolarmente utile suddividerla in una serie di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sottoreti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logiche, collegate tra loro da router interni alla rete stessa.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Questa operazione di segmentazione della rete in sottoreti prende il nome di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subnetting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ed è realizzata “sacrificando” alcuni dei bit che le classi A, B e C dedicano agli host per definire un indirizzo di sottorete.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Suddivisione dei 32 bit in Net e Host senza il subnetting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Suddivisione dei 32 bit in Net, Subnet e Host per il subnetting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744" y="4368865"/>
            <a:ext cx="7235926" cy="72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744" y="5659505"/>
            <a:ext cx="7235926" cy="767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CIDR e VLSM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cercare di porre rimedio a sprechi e carenze di indirizzi IP, in attesa del nuovo protocollo IPv6, nel 1993 è stato introdotto un nuovo schema di indirizzamento, la tecnologia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CIDR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Classeless InterDomain Routing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CIDR è nota come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supernetting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perché crea una super rete composta da più reti.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CIDR non applica subnetting ed elimina il concetto di classe di indirizzi (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classless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In alternativa alla CIDR è possibile utilizzare la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VLSM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Variable Length Subnet Mask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cioè una maschera a lunghezza variabile), che permette di utilizzare in modo più efficiente lo spazio di indirizzi.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Assegnazione di indirizzi IP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assegnare degli indirizzi IP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a una rete costituita da 3 sottoreti, occorre: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pianificare gli indirizzi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di tutti i client, i server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e gli apparati di rete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presenti;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configurare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manualmente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e automaticamente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i parametri IP.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1148" y="2588134"/>
            <a:ext cx="5751077" cy="384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