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4" r:id="rId4"/>
    <p:sldMasterId id="2147483665" r:id="rId5"/>
    <p:sldMasterId id="2147483666" r:id="rId6"/>
    <p:sldMasterId id="2147483667" r:id="rId7"/>
    <p:sldMasterId id="2147483668" r:id="rId8"/>
    <p:sldMasterId id="2147483669" r:id="rId9"/>
    <p:sldMasterId id="2147483670" r:id="rId10"/>
    <p:sldMasterId id="2147483671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11" Type="http://schemas.openxmlformats.org/officeDocument/2006/relationships/slideMaster" Target="slideMasters/slideMaster8.xml"/><Relationship Id="rId22" Type="http://schemas.openxmlformats.org/officeDocument/2006/relationships/slide" Target="slides/slide10.xml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9.xml"/><Relationship Id="rId13" Type="http://schemas.openxmlformats.org/officeDocument/2006/relationships/slide" Target="slides/slide1.xml"/><Relationship Id="rId24" Type="http://schemas.openxmlformats.org/officeDocument/2006/relationships/slide" Target="slides/slide12.xml"/><Relationship Id="rId12" Type="http://schemas.openxmlformats.org/officeDocument/2006/relationships/notesMaster" Target="notesMasters/notesMaster1.xml"/><Relationship Id="rId23" Type="http://schemas.openxmlformats.org/officeDocument/2006/relationships/slide" Target="slides/slide11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7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4" name="Google Shape;84;p18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2287" y="549275"/>
            <a:ext cx="601662" cy="588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6019800"/>
            <a:ext cx="630237" cy="841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075" y="6499225"/>
            <a:ext cx="2444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986712" y="6303962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20700" y="6308725"/>
            <a:ext cx="8023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Verdana"/>
              <a:buNone/>
            </a:pPr>
            <a:r>
              <a:rPr b="0" i="0" lang="en-US" sz="7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4 – L’evoluzione di IP e il monitoring della rete</a:t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6019800"/>
            <a:ext cx="630237" cy="841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075" y="6499225"/>
            <a:ext cx="2444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986712" y="6303962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520700" y="6308725"/>
            <a:ext cx="8023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Verdana"/>
              <a:buNone/>
            </a:pPr>
            <a:r>
              <a:rPr b="0" i="0" lang="en-US" sz="7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4 – L’evoluzione di IP e il monitoring della rete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2287" y="549275"/>
            <a:ext cx="601662" cy="58896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2287" y="549275"/>
            <a:ext cx="601662" cy="5889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6019800"/>
            <a:ext cx="630237" cy="841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075" y="6499225"/>
            <a:ext cx="2444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7986712" y="6303962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20700" y="6308725"/>
            <a:ext cx="8023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Verdana"/>
              <a:buNone/>
            </a:pPr>
            <a:r>
              <a:rPr b="0" i="0" lang="en-US" sz="7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4 – L’evoluzione di IP e il monitoring della rete</a:t>
            </a:r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6019800"/>
            <a:ext cx="630237" cy="841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075" y="6499225"/>
            <a:ext cx="2444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/>
          <p:nvPr/>
        </p:nvSpPr>
        <p:spPr>
          <a:xfrm>
            <a:off x="7986712" y="6303962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520700" y="6308725"/>
            <a:ext cx="8023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Verdana"/>
              <a:buNone/>
            </a:pPr>
            <a:r>
              <a:rPr b="0" i="0" lang="en-US" sz="7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4 – L’evoluzione di IP e il monitoring della rete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0" y="6019800"/>
            <a:ext cx="630237" cy="8413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075" y="6499225"/>
            <a:ext cx="2444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/>
        </p:nvSpPr>
        <p:spPr>
          <a:xfrm>
            <a:off x="7986712" y="6303962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520700" y="6308725"/>
            <a:ext cx="8023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Verdana"/>
              <a:buNone/>
            </a:pPr>
            <a:r>
              <a:rPr b="0" i="0" lang="en-US" sz="7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4 – L’evoluzione di IP e il monitoring della rete</a:t>
            </a:r>
            <a:endParaRPr/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446087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4</a:t>
            </a:r>
            <a:br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L’evoluzione di IP e il monitoring della rete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Indirizzi fisici e indirizzi IP:</a:t>
            </a:r>
            <a:b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protocollo ARP (1)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ogni nodo di una rete TCP/IP viene assegnato un indirizzo logico IP che lo identifica univocamente sulla rete.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Affinché due host possano comunicare tra loro è necessario anche che le rispettive schede di rete siano capaci di localizzarsi reciprocamente.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Occorre che l’indirizzo fisico MAC del destinatario sia noto al mittente.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IPv4 chi si occupa di mappare un indirizzo IP noto nel corrispondente indirizzo MAC sconosciuto, è il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protocollo ARP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Resolution Protocol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2820987" y="6278562"/>
            <a:ext cx="350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12 – Il livello Network dell’architettura TCP/IP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Indirizzi fisici e indirizzi IP:</a:t>
            </a:r>
            <a:b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protocollo ARP (2)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Un’implementazione TCP/IP usa di norma una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ARP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dove ogni host mantiene e aggiorna una tabella con tutte le coppie IP-MAC a esso note.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protocollo ARP si usa nelle reti IPv4. Nelle reti IPv6 è stato sostituito dal protocollo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pacchetto ARP prevede solo due tipi di messaggi: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Request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4176712"/>
            <a:ext cx="5432425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Indirizzi fisici e indirizzi IP:</a:t>
            </a:r>
            <a:b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protocollo ARP (3)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visualizzare una cache ARP si usa il comando </a:t>
            </a:r>
            <a:r>
              <a:rPr b="1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arp –a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Vediamo un esempio di cache ARP visualizzata con questo comando.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2925762"/>
            <a:ext cx="6838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nuova versione di IPv4 è stata definita dalle RFC 1883 e 1887 con il nome di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la sua caratteristica è quella di quadruplicare lo spazio degli indirizzi, portando l’indirizzo IP da 4 a 16 byte (128 bit).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 è compatibile con tutta la suite di protocolli TCP/IP ma non è compatibile con IPv4. I due protocolli possono coesistere grazie alla tecninca del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tunnelling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75" y="3605212"/>
            <a:ext cx="5913437" cy="278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IPv6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formato dell’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(opzioni escluse) è costituito da 40 byte.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41537"/>
            <a:ext cx="804703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header IPv6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457200" y="1590675"/>
            <a:ext cx="3454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Un’importante innovazione di IPv6 è una gestione più efficiente delle opzioni presenti nell’header IP, mediante il meccanismo degli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600" y="1444625"/>
            <a:ext cx="4775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indirizzi IPv6 (1)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457200" y="1590675"/>
            <a:ext cx="805815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indirizziIPv6 sono distinti in 3 categorie:</a:t>
            </a:r>
            <a:endParaRPr/>
          </a:p>
          <a:p>
            <a:pPr indent="-1270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unicast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assegnato a un’interfaccia di rete singola;</a:t>
            </a:r>
            <a:endParaRPr/>
          </a:p>
          <a:p>
            <a:pPr indent="-1270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anycast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assegnato a più interfacce; un pacchetto inviato a un indirizzo anycast raggiunge un’unica interfaccia, la prima che risponde;</a:t>
            </a:r>
            <a:endParaRPr/>
          </a:p>
          <a:p>
            <a:pPr indent="-1270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simile a anycast, ma un pacchetto inviato a un indirizzo multicast raggiunge tutte le interfacce che hanno questo indirizzo.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indirizzi anycast possono essere usati solo dai router.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indirizzi IPv6 (2)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57200" y="1590675"/>
            <a:ext cx="805815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notazione a 128 bit prevede che i bit siano suddivisi in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gruppi di 16 bit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(detti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hextet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 i 16 bit di ciascun gruppo siano rappresentati con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cifre esadecimali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8 gruppi sono poi separati dal carattere «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esempio di indirizzo IPv6 è: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3401:0db6:0000:0000:00a9:0000:0000:000c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consentito omettere gli zeri iniziali di ciascun gruppo e sostituire con un solo 0 un gruppo di tutti zeri. Una delle sequenze di zeri dell’indirizzo può essere sostituita dalla notazione «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3401:db6::a9:0:0:c	oppure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4301:db6:0:0:a9::c</a:t>
            </a: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struttura degli indirizzi IPv6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457200" y="1590675"/>
            <a:ext cx="805815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struttura di un generico indirizzo IPv6 di tipo unicast è la seguente:</a:t>
            </a:r>
            <a:endParaRPr/>
          </a:p>
          <a:p>
            <a:pPr indent="-1270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primi 3 hextet sono detti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Routing Prefix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sono assegnati dagli ISP;</a:t>
            </a:r>
            <a:endParaRPr/>
          </a:p>
          <a:p>
            <a:pPr indent="-1270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quarto hextet è il campo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2700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ultimi 4 hextet formano l’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che corrisponde al campo HostID dell’IPv4.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4065587"/>
            <a:ext cx="8359775" cy="164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monitoring della rete con il protocollo ICMP (1)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ICMP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Control Message Protocol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fornisce un meccanismo di monitoraggio della rete, utilizzato prevalentemente dai router o dagli host destinatari per segnalare agli host mittenti eventuali insuccessi nell’instradamento dei pacchetti.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pacchetto ICMP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3848100"/>
            <a:ext cx="80486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monitoring della rete con il protocollo ICMP (2)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457200" y="1533525"/>
            <a:ext cx="8455025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ICMP consente ai router di scambiarsi informazioni di servizio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messaggi router-to-router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 di tenere sotto controllo le modalità con cui gli host generano pacchetti, inviando loro messaggi per rallentare o dirottare altrove un flusso di pacchetti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messaggi router-to-host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quanto riguarda gli host, ICMP consente loro di scambiarsi informazioni di servizio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messaggi host-to-host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 di richiedere ai router informazioni utili sul funzionamento e la topologia della rete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messaggi host-to-router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comandi molto utili per monitorare la rete sono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ping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traceroute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tracert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IPv6 è stato inoltre definito il nuovo protocollo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ICMPv6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RFC 4443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una versione potenziata rispetto a ICMP che rende però i due protocolli incompatibili.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