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slideLayouts/slideLayout5.xml" ContentType="application/vnd.openxmlformats-officedocument.presentationml.slideLayout+xml"/>
  <Override PartName="/ppt/theme/theme4.xml" ContentType="application/vnd.openxmlformats-officedocument.theme+xml"/>
  <Override PartName="/ppt/slideLayouts/slideLayout6.xml" ContentType="application/vnd.openxmlformats-officedocument.presentationml.slideLayout+xml"/>
  <Override PartName="/ppt/theme/theme5.xml" ContentType="application/vnd.openxmlformats-officedocument.theme+xml"/>
  <Override PartName="/ppt/slideLayouts/slideLayout7.xml" ContentType="application/vnd.openxmlformats-officedocument.presentationml.slideLayout+xml"/>
  <Override PartName="/ppt/theme/theme6.xml" ContentType="application/vnd.openxmlformats-officedocument.theme+xml"/>
  <Override PartName="/ppt/slideLayouts/slideLayout8.xml" ContentType="application/vnd.openxmlformats-officedocument.presentationml.slideLayout+xml"/>
  <Override PartName="/ppt/theme/theme7.xml" ContentType="application/vnd.openxmlformats-officedocument.theme+xml"/>
  <Override PartName="/ppt/slideLayouts/slideLayout9.xml" ContentType="application/vnd.openxmlformats-officedocument.presentationml.slideLayout+xml"/>
  <Override PartName="/ppt/theme/theme8.xml" ContentType="application/vnd.openxmlformats-officedocument.theme+xml"/>
  <Override PartName="/ppt/slideLayouts/slideLayout10.xml" ContentType="application/vnd.openxmlformats-officedocument.presentationml.slideLayout+xml"/>
  <Override PartName="/ppt/theme/theme9.xml" ContentType="application/vnd.openxmlformats-officedocument.theme+xml"/>
  <Override PartName="/ppt/slideLayouts/slideLayout11.xml" ContentType="application/vnd.openxmlformats-officedocument.presentationml.slideLayout+xml"/>
  <Override PartName="/ppt/theme/theme10.xml" ContentType="application/vnd.openxmlformats-officedocument.theme+xml"/>
  <Override PartName="/ppt/slideLayouts/slideLayout12.xml" ContentType="application/vnd.openxmlformats-officedocument.presentationml.slideLayout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1" r:id="rId2"/>
    <p:sldMasterId id="2147483653" r:id="rId3"/>
    <p:sldMasterId id="2147483655" r:id="rId4"/>
    <p:sldMasterId id="2147483657" r:id="rId5"/>
    <p:sldMasterId id="2147483658" r:id="rId6"/>
    <p:sldMasterId id="2147483659" r:id="rId7"/>
    <p:sldMasterId id="2147483660" r:id="rId8"/>
    <p:sldMasterId id="2147483661" r:id="rId9"/>
    <p:sldMasterId id="2147483662" r:id="rId10"/>
    <p:sldMasterId id="2147483663" r:id="rId11"/>
  </p:sldMasterIdLst>
  <p:sldIdLst>
    <p:sldId id="256" r:id="rId12"/>
    <p:sldId id="257" r:id="rId13"/>
    <p:sldId id="258" r:id="rId14"/>
    <p:sldId id="259" r:id="rId15"/>
    <p:sldId id="260" r:id="rId16"/>
    <p:sldId id="261" r:id="rId17"/>
    <p:sldId id="262" r:id="rId18"/>
    <p:sldId id="263" r:id="rId19"/>
    <p:sldId id="264" r:id="rId20"/>
    <p:sldId id="265" r:id="rId21"/>
    <p:sldId id="266" r:id="rId22"/>
    <p:sldId id="267" r:id="rId23"/>
    <p:sldId id="268" r:id="rId24"/>
    <p:sldId id="269" r:id="rId25"/>
  </p:sldIdLst>
  <p:sldSz cx="9144000" cy="6858000" type="screen4x3"/>
  <p:notesSz cx="7559675" cy="10691813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868B03-52C9-F59B-FCB6-9EA09FC6E371}" v="82" dt="2025-05-11T11:28:09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theme" Target="theme/theme1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A4DE880-8514-4020-9FE0-070DDD130F71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45AC1F82-A47A-4816-9521-3519ED8A589F}">
      <dgm:prSet/>
      <dgm:spPr/>
      <dgm:t>
        <a:bodyPr/>
        <a:lstStyle/>
        <a:p>
          <a:pPr>
            <a:defRPr b="1"/>
          </a:pPr>
          <a:r>
            <a:rPr lang="en-US" b="0"/>
            <a:t>Ripasso: HTTP con ESP32</a:t>
          </a:r>
          <a:endParaRPr lang="en-US"/>
        </a:p>
      </dgm:t>
    </dgm:pt>
    <dgm:pt modelId="{275A06B6-6549-4BBD-9186-34780C1B6138}" type="parTrans" cxnId="{0147049E-9C05-48F1-9ABC-E4D9DE58E85A}">
      <dgm:prSet/>
      <dgm:spPr/>
      <dgm:t>
        <a:bodyPr/>
        <a:lstStyle/>
        <a:p>
          <a:endParaRPr lang="en-US"/>
        </a:p>
      </dgm:t>
    </dgm:pt>
    <dgm:pt modelId="{85618A7C-2821-4D46-B067-C49F2AFFC301}" type="sibTrans" cxnId="{0147049E-9C05-48F1-9ABC-E4D9DE58E85A}">
      <dgm:prSet/>
      <dgm:spPr/>
      <dgm:t>
        <a:bodyPr/>
        <a:lstStyle/>
        <a:p>
          <a:endParaRPr lang="en-US"/>
        </a:p>
      </dgm:t>
    </dgm:pt>
    <dgm:pt modelId="{99D31F98-5024-4E4B-A02A-7E3A320E7EA4}">
      <dgm:prSet/>
      <dgm:spPr/>
      <dgm:t>
        <a:bodyPr/>
        <a:lstStyle/>
        <a:p>
          <a:r>
            <a:rPr lang="en-US" b="0"/>
            <a:t>Creazione di webserver con ESP32</a:t>
          </a:r>
          <a:endParaRPr lang="en-US"/>
        </a:p>
      </dgm:t>
    </dgm:pt>
    <dgm:pt modelId="{049A3A85-CBB1-4D31-A762-A1765617AC18}" type="parTrans" cxnId="{84C9AA80-6EE5-4D62-8784-05D227916451}">
      <dgm:prSet/>
      <dgm:spPr/>
      <dgm:t>
        <a:bodyPr/>
        <a:lstStyle/>
        <a:p>
          <a:endParaRPr lang="en-US"/>
        </a:p>
      </dgm:t>
    </dgm:pt>
    <dgm:pt modelId="{0325C287-BCDF-4262-80B7-BAFA38E823E0}" type="sibTrans" cxnId="{84C9AA80-6EE5-4D62-8784-05D227916451}">
      <dgm:prSet/>
      <dgm:spPr/>
      <dgm:t>
        <a:bodyPr/>
        <a:lstStyle/>
        <a:p>
          <a:endParaRPr lang="en-US"/>
        </a:p>
      </dgm:t>
    </dgm:pt>
    <dgm:pt modelId="{7217B4FB-3AB9-48F5-BC77-E31F84F8EB6D}">
      <dgm:prSet/>
      <dgm:spPr/>
      <dgm:t>
        <a:bodyPr/>
        <a:lstStyle/>
        <a:p>
          <a:r>
            <a:rPr lang="en-US" b="0"/>
            <a:t>Gestione richieste GET e POST</a:t>
          </a:r>
          <a:endParaRPr lang="en-US"/>
        </a:p>
      </dgm:t>
    </dgm:pt>
    <dgm:pt modelId="{CF89280D-1924-4CF7-8F84-D95F46B17FF0}" type="parTrans" cxnId="{F4D2395B-FB16-40E6-AADB-318E3A205FAB}">
      <dgm:prSet/>
      <dgm:spPr/>
      <dgm:t>
        <a:bodyPr/>
        <a:lstStyle/>
        <a:p>
          <a:endParaRPr lang="en-US"/>
        </a:p>
      </dgm:t>
    </dgm:pt>
    <dgm:pt modelId="{D6E3092F-C8A8-423C-B108-82F615C05F36}" type="sibTrans" cxnId="{F4D2395B-FB16-40E6-AADB-318E3A205FAB}">
      <dgm:prSet/>
      <dgm:spPr/>
      <dgm:t>
        <a:bodyPr/>
        <a:lstStyle/>
        <a:p>
          <a:endParaRPr lang="en-US"/>
        </a:p>
      </dgm:t>
    </dgm:pt>
    <dgm:pt modelId="{FB5A541B-D552-4110-B0B1-AE2D6D640E6F}">
      <dgm:prSet/>
      <dgm:spPr/>
      <dgm:t>
        <a:bodyPr/>
        <a:lstStyle/>
        <a:p>
          <a:r>
            <a:rPr lang="en-US" b="0"/>
            <a:t>Lettura di parametri da URL</a:t>
          </a:r>
          <a:endParaRPr lang="en-US"/>
        </a:p>
      </dgm:t>
    </dgm:pt>
    <dgm:pt modelId="{43F7411C-8196-4519-B5AC-9075E986D5F2}" type="parTrans" cxnId="{385A8D5E-336A-4A3C-97AF-8B078096FDCD}">
      <dgm:prSet/>
      <dgm:spPr/>
      <dgm:t>
        <a:bodyPr/>
        <a:lstStyle/>
        <a:p>
          <a:endParaRPr lang="en-US"/>
        </a:p>
      </dgm:t>
    </dgm:pt>
    <dgm:pt modelId="{0141E28E-10AE-4098-8C8B-075FE0449FF7}" type="sibTrans" cxnId="{385A8D5E-336A-4A3C-97AF-8B078096FDCD}">
      <dgm:prSet/>
      <dgm:spPr/>
      <dgm:t>
        <a:bodyPr/>
        <a:lstStyle/>
        <a:p>
          <a:endParaRPr lang="en-US"/>
        </a:p>
      </dgm:t>
    </dgm:pt>
    <dgm:pt modelId="{28E6C1FC-AB63-43E5-AA31-115F11BD2BFB}">
      <dgm:prSet/>
      <dgm:spPr/>
      <dgm:t>
        <a:bodyPr/>
        <a:lstStyle/>
        <a:p>
          <a:r>
            <a:rPr lang="en-US" b="0"/>
            <a:t>Invio di pagine HTML</a:t>
          </a:r>
          <a:endParaRPr lang="en-US"/>
        </a:p>
      </dgm:t>
    </dgm:pt>
    <dgm:pt modelId="{573D8E71-AA73-4DE0-9B16-3A87C0686ABA}" type="parTrans" cxnId="{ED43348B-49D7-4C26-B913-A053C0237822}">
      <dgm:prSet/>
      <dgm:spPr/>
      <dgm:t>
        <a:bodyPr/>
        <a:lstStyle/>
        <a:p>
          <a:endParaRPr lang="en-US"/>
        </a:p>
      </dgm:t>
    </dgm:pt>
    <dgm:pt modelId="{537B625F-F663-4CC1-9B75-6E285FC67917}" type="sibTrans" cxnId="{ED43348B-49D7-4C26-B913-A053C0237822}">
      <dgm:prSet/>
      <dgm:spPr/>
      <dgm:t>
        <a:bodyPr/>
        <a:lstStyle/>
        <a:p>
          <a:endParaRPr lang="en-US"/>
        </a:p>
      </dgm:t>
    </dgm:pt>
    <dgm:pt modelId="{0E824BAE-A6EB-4657-94F7-CE28272CDD42}">
      <dgm:prSet/>
      <dgm:spPr/>
      <dgm:t>
        <a:bodyPr/>
        <a:lstStyle/>
        <a:p>
          <a:r>
            <a:rPr lang="en-US" b="0"/>
            <a:t>Client HTTP per google.com</a:t>
          </a:r>
          <a:endParaRPr lang="en-US"/>
        </a:p>
      </dgm:t>
    </dgm:pt>
    <dgm:pt modelId="{220DC193-E0E3-48C5-A223-BFB653C3D702}" type="parTrans" cxnId="{F07257C4-221F-426A-B696-CFB16C6F4487}">
      <dgm:prSet/>
      <dgm:spPr/>
      <dgm:t>
        <a:bodyPr/>
        <a:lstStyle/>
        <a:p>
          <a:endParaRPr lang="en-US"/>
        </a:p>
      </dgm:t>
    </dgm:pt>
    <dgm:pt modelId="{01CA4F00-55AB-480F-819A-637B20D06FD5}" type="sibTrans" cxnId="{F07257C4-221F-426A-B696-CFB16C6F4487}">
      <dgm:prSet/>
      <dgm:spPr/>
      <dgm:t>
        <a:bodyPr/>
        <a:lstStyle/>
        <a:p>
          <a:endParaRPr lang="en-US"/>
        </a:p>
      </dgm:t>
    </dgm:pt>
    <dgm:pt modelId="{0C670C92-4C22-498E-9B6A-F6A185F60072}">
      <dgm:prSet/>
      <dgm:spPr/>
      <dgm:t>
        <a:bodyPr/>
        <a:lstStyle/>
        <a:p>
          <a:pPr>
            <a:defRPr b="1"/>
          </a:pPr>
          <a:r>
            <a:rPr lang="en-US" b="0"/>
            <a:t>Ora: Come organizzare meglio le nostre API?</a:t>
          </a:r>
          <a:endParaRPr lang="en-US"/>
        </a:p>
      </dgm:t>
    </dgm:pt>
    <dgm:pt modelId="{B7C92258-3020-4510-98E3-DF07EB6BA9CC}" type="parTrans" cxnId="{527851DE-0B45-46B0-A434-1E9E12ABBC87}">
      <dgm:prSet/>
      <dgm:spPr/>
      <dgm:t>
        <a:bodyPr/>
        <a:lstStyle/>
        <a:p>
          <a:endParaRPr lang="en-US"/>
        </a:p>
      </dgm:t>
    </dgm:pt>
    <dgm:pt modelId="{F4D551A0-529D-44B3-A832-4FE221B2934E}" type="sibTrans" cxnId="{527851DE-0B45-46B0-A434-1E9E12ABBC87}">
      <dgm:prSet/>
      <dgm:spPr/>
      <dgm:t>
        <a:bodyPr/>
        <a:lstStyle/>
        <a:p>
          <a:endParaRPr lang="en-US"/>
        </a:p>
      </dgm:t>
    </dgm:pt>
    <dgm:pt modelId="{91160EE9-52AA-4CA8-B2E4-BD84A22B6D0A}" type="pres">
      <dgm:prSet presAssocID="{CA4DE880-8514-4020-9FE0-070DDD130F71}" presName="root" presStyleCnt="0">
        <dgm:presLayoutVars>
          <dgm:dir/>
          <dgm:resizeHandles val="exact"/>
        </dgm:presLayoutVars>
      </dgm:prSet>
      <dgm:spPr/>
    </dgm:pt>
    <dgm:pt modelId="{0FC7A07D-F584-4079-87BA-660B86591972}" type="pres">
      <dgm:prSet presAssocID="{45AC1F82-A47A-4816-9521-3519ED8A589F}" presName="compNode" presStyleCnt="0"/>
      <dgm:spPr/>
    </dgm:pt>
    <dgm:pt modelId="{E49D9F73-0F7B-4769-932E-3FB9F7A575C3}" type="pres">
      <dgm:prSet presAssocID="{45AC1F82-A47A-4816-9521-3519ED8A589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gno di spunta"/>
        </a:ext>
      </dgm:extLst>
    </dgm:pt>
    <dgm:pt modelId="{9C5788E8-2B7C-4E02-9FF3-92C417CDA8CF}" type="pres">
      <dgm:prSet presAssocID="{45AC1F82-A47A-4816-9521-3519ED8A589F}" presName="iconSpace" presStyleCnt="0"/>
      <dgm:spPr/>
    </dgm:pt>
    <dgm:pt modelId="{E3D2ABDF-75E1-4AF3-BE40-16FB821E414D}" type="pres">
      <dgm:prSet presAssocID="{45AC1F82-A47A-4816-9521-3519ED8A589F}" presName="parTx" presStyleLbl="revTx" presStyleIdx="0" presStyleCnt="4">
        <dgm:presLayoutVars>
          <dgm:chMax val="0"/>
          <dgm:chPref val="0"/>
        </dgm:presLayoutVars>
      </dgm:prSet>
      <dgm:spPr/>
    </dgm:pt>
    <dgm:pt modelId="{517CF4EA-ABF1-4BDE-88FA-AD8B31F50F9B}" type="pres">
      <dgm:prSet presAssocID="{45AC1F82-A47A-4816-9521-3519ED8A589F}" presName="txSpace" presStyleCnt="0"/>
      <dgm:spPr/>
    </dgm:pt>
    <dgm:pt modelId="{87721148-F67B-4E34-91A4-B994697BBFF8}" type="pres">
      <dgm:prSet presAssocID="{45AC1F82-A47A-4816-9521-3519ED8A589F}" presName="desTx" presStyleLbl="revTx" presStyleIdx="1" presStyleCnt="4">
        <dgm:presLayoutVars/>
      </dgm:prSet>
      <dgm:spPr/>
    </dgm:pt>
    <dgm:pt modelId="{9FA40A0C-7594-484F-9601-18414593BFB8}" type="pres">
      <dgm:prSet presAssocID="{85618A7C-2821-4D46-B067-C49F2AFFC301}" presName="sibTrans" presStyleCnt="0"/>
      <dgm:spPr/>
    </dgm:pt>
    <dgm:pt modelId="{C68CFE9C-96DB-4C05-8109-0502AD37B38B}" type="pres">
      <dgm:prSet presAssocID="{0C670C92-4C22-498E-9B6A-F6A185F60072}" presName="compNode" presStyleCnt="0"/>
      <dgm:spPr/>
    </dgm:pt>
    <dgm:pt modelId="{26B0A833-038D-4566-B054-7A3F75837BDC}" type="pres">
      <dgm:prSet presAssocID="{0C670C92-4C22-498E-9B6A-F6A185F6007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e with hive"/>
        </a:ext>
      </dgm:extLst>
    </dgm:pt>
    <dgm:pt modelId="{84717BA9-C0C4-407B-8FD7-4DE2BD96FDE9}" type="pres">
      <dgm:prSet presAssocID="{0C670C92-4C22-498E-9B6A-F6A185F60072}" presName="iconSpace" presStyleCnt="0"/>
      <dgm:spPr/>
    </dgm:pt>
    <dgm:pt modelId="{13F01A33-0355-450B-BB68-2AE9B92E89FA}" type="pres">
      <dgm:prSet presAssocID="{0C670C92-4C22-498E-9B6A-F6A185F60072}" presName="parTx" presStyleLbl="revTx" presStyleIdx="2" presStyleCnt="4">
        <dgm:presLayoutVars>
          <dgm:chMax val="0"/>
          <dgm:chPref val="0"/>
        </dgm:presLayoutVars>
      </dgm:prSet>
      <dgm:spPr/>
    </dgm:pt>
    <dgm:pt modelId="{70B2D2F3-0C38-4E78-92C8-0095B3E7BF9E}" type="pres">
      <dgm:prSet presAssocID="{0C670C92-4C22-498E-9B6A-F6A185F60072}" presName="txSpace" presStyleCnt="0"/>
      <dgm:spPr/>
    </dgm:pt>
    <dgm:pt modelId="{A86EC749-4E76-403F-9F44-A9985BFDA74D}" type="pres">
      <dgm:prSet presAssocID="{0C670C92-4C22-498E-9B6A-F6A185F60072}" presName="desTx" presStyleLbl="revTx" presStyleIdx="3" presStyleCnt="4">
        <dgm:presLayoutVars/>
      </dgm:prSet>
      <dgm:spPr/>
    </dgm:pt>
  </dgm:ptLst>
  <dgm:cxnLst>
    <dgm:cxn modelId="{8F701735-C232-46A0-90BF-B5B1B694EF4F}" type="presOf" srcId="{0E824BAE-A6EB-4657-94F7-CE28272CDD42}" destId="{87721148-F67B-4E34-91A4-B994697BBFF8}" srcOrd="0" destOrd="4" presId="urn:microsoft.com/office/officeart/2018/5/layout/CenteredIconLabelDescriptionList"/>
    <dgm:cxn modelId="{F4D2395B-FB16-40E6-AADB-318E3A205FAB}" srcId="{45AC1F82-A47A-4816-9521-3519ED8A589F}" destId="{7217B4FB-3AB9-48F5-BC77-E31F84F8EB6D}" srcOrd="1" destOrd="0" parTransId="{CF89280D-1924-4CF7-8F84-D95F46B17FF0}" sibTransId="{D6E3092F-C8A8-423C-B108-82F615C05F36}"/>
    <dgm:cxn modelId="{385A8D5E-336A-4A3C-97AF-8B078096FDCD}" srcId="{45AC1F82-A47A-4816-9521-3519ED8A589F}" destId="{FB5A541B-D552-4110-B0B1-AE2D6D640E6F}" srcOrd="2" destOrd="0" parTransId="{43F7411C-8196-4519-B5AC-9075E986D5F2}" sibTransId="{0141E28E-10AE-4098-8C8B-075FE0449FF7}"/>
    <dgm:cxn modelId="{FB47975E-91E2-4342-91A7-832302633682}" type="presOf" srcId="{0C670C92-4C22-498E-9B6A-F6A185F60072}" destId="{13F01A33-0355-450B-BB68-2AE9B92E89FA}" srcOrd="0" destOrd="0" presId="urn:microsoft.com/office/officeart/2018/5/layout/CenteredIconLabelDescriptionList"/>
    <dgm:cxn modelId="{BD1F0049-1E92-4D94-B736-2B4826EC0F13}" type="presOf" srcId="{99D31F98-5024-4E4B-A02A-7E3A320E7EA4}" destId="{87721148-F67B-4E34-91A4-B994697BBFF8}" srcOrd="0" destOrd="0" presId="urn:microsoft.com/office/officeart/2018/5/layout/CenteredIconLabelDescriptionList"/>
    <dgm:cxn modelId="{84C9AA80-6EE5-4D62-8784-05D227916451}" srcId="{45AC1F82-A47A-4816-9521-3519ED8A589F}" destId="{99D31F98-5024-4E4B-A02A-7E3A320E7EA4}" srcOrd="0" destOrd="0" parTransId="{049A3A85-CBB1-4D31-A762-A1765617AC18}" sibTransId="{0325C287-BCDF-4262-80B7-BAFA38E823E0}"/>
    <dgm:cxn modelId="{7D967581-F6DB-4A2E-B23D-90682FDDB7E1}" type="presOf" srcId="{45AC1F82-A47A-4816-9521-3519ED8A589F}" destId="{E3D2ABDF-75E1-4AF3-BE40-16FB821E414D}" srcOrd="0" destOrd="0" presId="urn:microsoft.com/office/officeart/2018/5/layout/CenteredIconLabelDescriptionList"/>
    <dgm:cxn modelId="{ED43348B-49D7-4C26-B913-A053C0237822}" srcId="{45AC1F82-A47A-4816-9521-3519ED8A589F}" destId="{28E6C1FC-AB63-43E5-AA31-115F11BD2BFB}" srcOrd="3" destOrd="0" parTransId="{573D8E71-AA73-4DE0-9B16-3A87C0686ABA}" sibTransId="{537B625F-F663-4CC1-9B75-6E285FC67917}"/>
    <dgm:cxn modelId="{DB9A6A9C-B2B1-4085-9F8B-B723632EC564}" type="presOf" srcId="{28E6C1FC-AB63-43E5-AA31-115F11BD2BFB}" destId="{87721148-F67B-4E34-91A4-B994697BBFF8}" srcOrd="0" destOrd="3" presId="urn:microsoft.com/office/officeart/2018/5/layout/CenteredIconLabelDescriptionList"/>
    <dgm:cxn modelId="{0147049E-9C05-48F1-9ABC-E4D9DE58E85A}" srcId="{CA4DE880-8514-4020-9FE0-070DDD130F71}" destId="{45AC1F82-A47A-4816-9521-3519ED8A589F}" srcOrd="0" destOrd="0" parTransId="{275A06B6-6549-4BBD-9186-34780C1B6138}" sibTransId="{85618A7C-2821-4D46-B067-C49F2AFFC301}"/>
    <dgm:cxn modelId="{3923FCA7-B729-4816-B8E8-D3D75B86D6A6}" type="presOf" srcId="{FB5A541B-D552-4110-B0B1-AE2D6D640E6F}" destId="{87721148-F67B-4E34-91A4-B994697BBFF8}" srcOrd="0" destOrd="2" presId="urn:microsoft.com/office/officeart/2018/5/layout/CenteredIconLabelDescriptionList"/>
    <dgm:cxn modelId="{B1A9E0BB-684F-499D-95AD-BC17DCB0A584}" type="presOf" srcId="{7217B4FB-3AB9-48F5-BC77-E31F84F8EB6D}" destId="{87721148-F67B-4E34-91A4-B994697BBFF8}" srcOrd="0" destOrd="1" presId="urn:microsoft.com/office/officeart/2018/5/layout/CenteredIconLabelDescriptionList"/>
    <dgm:cxn modelId="{F07257C4-221F-426A-B696-CFB16C6F4487}" srcId="{45AC1F82-A47A-4816-9521-3519ED8A589F}" destId="{0E824BAE-A6EB-4657-94F7-CE28272CDD42}" srcOrd="4" destOrd="0" parTransId="{220DC193-E0E3-48C5-A223-BFB653C3D702}" sibTransId="{01CA4F00-55AB-480F-819A-637B20D06FD5}"/>
    <dgm:cxn modelId="{527851DE-0B45-46B0-A434-1E9E12ABBC87}" srcId="{CA4DE880-8514-4020-9FE0-070DDD130F71}" destId="{0C670C92-4C22-498E-9B6A-F6A185F60072}" srcOrd="1" destOrd="0" parTransId="{B7C92258-3020-4510-98E3-DF07EB6BA9CC}" sibTransId="{F4D551A0-529D-44B3-A832-4FE221B2934E}"/>
    <dgm:cxn modelId="{F29A69E4-B72E-43F7-946A-711844EEC31A}" type="presOf" srcId="{CA4DE880-8514-4020-9FE0-070DDD130F71}" destId="{91160EE9-52AA-4CA8-B2E4-BD84A22B6D0A}" srcOrd="0" destOrd="0" presId="urn:microsoft.com/office/officeart/2018/5/layout/CenteredIconLabelDescriptionList"/>
    <dgm:cxn modelId="{B1B576E9-189E-410C-9475-A049A7187255}" type="presParOf" srcId="{91160EE9-52AA-4CA8-B2E4-BD84A22B6D0A}" destId="{0FC7A07D-F584-4079-87BA-660B86591972}" srcOrd="0" destOrd="0" presId="urn:microsoft.com/office/officeart/2018/5/layout/CenteredIconLabelDescriptionList"/>
    <dgm:cxn modelId="{8E4EE298-7836-4949-BEE1-481880BB364D}" type="presParOf" srcId="{0FC7A07D-F584-4079-87BA-660B86591972}" destId="{E49D9F73-0F7B-4769-932E-3FB9F7A575C3}" srcOrd="0" destOrd="0" presId="urn:microsoft.com/office/officeart/2018/5/layout/CenteredIconLabelDescriptionList"/>
    <dgm:cxn modelId="{F1148BFB-025A-4055-A677-92D8D4E0CD3F}" type="presParOf" srcId="{0FC7A07D-F584-4079-87BA-660B86591972}" destId="{9C5788E8-2B7C-4E02-9FF3-92C417CDA8CF}" srcOrd="1" destOrd="0" presId="urn:microsoft.com/office/officeart/2018/5/layout/CenteredIconLabelDescriptionList"/>
    <dgm:cxn modelId="{E4165E5D-CD52-401A-843F-AFAA83E75CD0}" type="presParOf" srcId="{0FC7A07D-F584-4079-87BA-660B86591972}" destId="{E3D2ABDF-75E1-4AF3-BE40-16FB821E414D}" srcOrd="2" destOrd="0" presId="urn:microsoft.com/office/officeart/2018/5/layout/CenteredIconLabelDescriptionList"/>
    <dgm:cxn modelId="{BCD67838-3403-492C-B282-B9FBB2105819}" type="presParOf" srcId="{0FC7A07D-F584-4079-87BA-660B86591972}" destId="{517CF4EA-ABF1-4BDE-88FA-AD8B31F50F9B}" srcOrd="3" destOrd="0" presId="urn:microsoft.com/office/officeart/2018/5/layout/CenteredIconLabelDescriptionList"/>
    <dgm:cxn modelId="{FDDDA90C-A13A-4297-B928-97BB2C316AF8}" type="presParOf" srcId="{0FC7A07D-F584-4079-87BA-660B86591972}" destId="{87721148-F67B-4E34-91A4-B994697BBFF8}" srcOrd="4" destOrd="0" presId="urn:microsoft.com/office/officeart/2018/5/layout/CenteredIconLabelDescriptionList"/>
    <dgm:cxn modelId="{1F2D4145-3854-4029-B0CB-678953E8EEFF}" type="presParOf" srcId="{91160EE9-52AA-4CA8-B2E4-BD84A22B6D0A}" destId="{9FA40A0C-7594-484F-9601-18414593BFB8}" srcOrd="1" destOrd="0" presId="urn:microsoft.com/office/officeart/2018/5/layout/CenteredIconLabelDescriptionList"/>
    <dgm:cxn modelId="{0849BBF0-F75C-4C95-A6A9-AAE79888250F}" type="presParOf" srcId="{91160EE9-52AA-4CA8-B2E4-BD84A22B6D0A}" destId="{C68CFE9C-96DB-4C05-8109-0502AD37B38B}" srcOrd="2" destOrd="0" presId="urn:microsoft.com/office/officeart/2018/5/layout/CenteredIconLabelDescriptionList"/>
    <dgm:cxn modelId="{C457B5A8-6B1F-400F-A782-AA16326E1FB0}" type="presParOf" srcId="{C68CFE9C-96DB-4C05-8109-0502AD37B38B}" destId="{26B0A833-038D-4566-B054-7A3F75837BDC}" srcOrd="0" destOrd="0" presId="urn:microsoft.com/office/officeart/2018/5/layout/CenteredIconLabelDescriptionList"/>
    <dgm:cxn modelId="{8EF73D0D-BCE6-41D7-AFF8-DA10BB1A337C}" type="presParOf" srcId="{C68CFE9C-96DB-4C05-8109-0502AD37B38B}" destId="{84717BA9-C0C4-407B-8FD7-4DE2BD96FDE9}" srcOrd="1" destOrd="0" presId="urn:microsoft.com/office/officeart/2018/5/layout/CenteredIconLabelDescriptionList"/>
    <dgm:cxn modelId="{2538C976-C861-4D07-B566-794CA4EEA6FC}" type="presParOf" srcId="{C68CFE9C-96DB-4C05-8109-0502AD37B38B}" destId="{13F01A33-0355-450B-BB68-2AE9B92E89FA}" srcOrd="2" destOrd="0" presId="urn:microsoft.com/office/officeart/2018/5/layout/CenteredIconLabelDescriptionList"/>
    <dgm:cxn modelId="{B0A5AFAB-033F-4AFD-9789-BE542D3F1684}" type="presParOf" srcId="{C68CFE9C-96DB-4C05-8109-0502AD37B38B}" destId="{70B2D2F3-0C38-4E78-92C8-0095B3E7BF9E}" srcOrd="3" destOrd="0" presId="urn:microsoft.com/office/officeart/2018/5/layout/CenteredIconLabelDescriptionList"/>
    <dgm:cxn modelId="{2E8FB9D6-CF5E-4205-A0A3-7476C1B8F0BD}" type="presParOf" srcId="{C68CFE9C-96DB-4C05-8109-0502AD37B38B}" destId="{A86EC749-4E76-403F-9F44-A9985BFDA74D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39E814E-B607-4C1A-8647-C79DD138E51B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F1D83FC-0A81-4160-997F-D1A35842EDEA}">
      <dgm:prSet/>
      <dgm:spPr/>
      <dgm:t>
        <a:bodyPr/>
        <a:lstStyle/>
        <a:p>
          <a:r>
            <a:rPr lang="en-US" b="0"/>
            <a:t>REST: REpresentational State Transfer</a:t>
          </a:r>
          <a:endParaRPr lang="en-US"/>
        </a:p>
      </dgm:t>
    </dgm:pt>
    <dgm:pt modelId="{240AA379-47AF-47DC-983F-1C03DA8DD4CD}" type="parTrans" cxnId="{64F7EE14-7ACC-4AF3-808F-59A10E0F6C60}">
      <dgm:prSet/>
      <dgm:spPr/>
      <dgm:t>
        <a:bodyPr/>
        <a:lstStyle/>
        <a:p>
          <a:endParaRPr lang="en-US"/>
        </a:p>
      </dgm:t>
    </dgm:pt>
    <dgm:pt modelId="{E2A4E483-9E50-4913-9638-1DBF80D022E3}" type="sibTrans" cxnId="{64F7EE14-7ACC-4AF3-808F-59A10E0F6C60}">
      <dgm:prSet/>
      <dgm:spPr/>
      <dgm:t>
        <a:bodyPr/>
        <a:lstStyle/>
        <a:p>
          <a:endParaRPr lang="en-US"/>
        </a:p>
      </dgm:t>
    </dgm:pt>
    <dgm:pt modelId="{3D3D08BD-DE27-4197-B5DD-B2FE73B4E3A4}">
      <dgm:prSet/>
      <dgm:spPr/>
      <dgm:t>
        <a:bodyPr/>
        <a:lstStyle/>
        <a:p>
          <a:r>
            <a:rPr lang="en-US" b="0"/>
            <a:t>Architettura per API web</a:t>
          </a:r>
          <a:endParaRPr lang="en-US"/>
        </a:p>
      </dgm:t>
    </dgm:pt>
    <dgm:pt modelId="{CFBC2FAC-5C5C-4E66-AFAA-78A183A0B8D6}" type="parTrans" cxnId="{D71C7D7A-66CD-447D-8458-49E662A5DBE7}">
      <dgm:prSet/>
      <dgm:spPr/>
      <dgm:t>
        <a:bodyPr/>
        <a:lstStyle/>
        <a:p>
          <a:endParaRPr lang="en-US"/>
        </a:p>
      </dgm:t>
    </dgm:pt>
    <dgm:pt modelId="{0D957C93-E623-4800-BFB4-86C0D90104AE}" type="sibTrans" cxnId="{D71C7D7A-66CD-447D-8458-49E662A5DBE7}">
      <dgm:prSet/>
      <dgm:spPr/>
      <dgm:t>
        <a:bodyPr/>
        <a:lstStyle/>
        <a:p>
          <a:endParaRPr lang="en-US"/>
        </a:p>
      </dgm:t>
    </dgm:pt>
    <dgm:pt modelId="{40C8AC18-898A-45F0-AE64-CA1826EDD88A}">
      <dgm:prSet/>
      <dgm:spPr/>
      <dgm:t>
        <a:bodyPr/>
        <a:lstStyle/>
        <a:p>
          <a:r>
            <a:rPr lang="en-US" b="0"/>
            <a:t>Usa il protocollo HTTP che già conosciamo</a:t>
          </a:r>
          <a:endParaRPr lang="en-US"/>
        </a:p>
      </dgm:t>
    </dgm:pt>
    <dgm:pt modelId="{3686A0EB-F775-4EDE-9D8F-50C0C5A0251F}" type="parTrans" cxnId="{FC5F153E-9A15-47F3-9D4C-10DB28F3BC1A}">
      <dgm:prSet/>
      <dgm:spPr/>
      <dgm:t>
        <a:bodyPr/>
        <a:lstStyle/>
        <a:p>
          <a:endParaRPr lang="en-US"/>
        </a:p>
      </dgm:t>
    </dgm:pt>
    <dgm:pt modelId="{A228E080-83D9-44C7-906A-CF7307821C6E}" type="sibTrans" cxnId="{FC5F153E-9A15-47F3-9D4C-10DB28F3BC1A}">
      <dgm:prSet/>
      <dgm:spPr/>
      <dgm:t>
        <a:bodyPr/>
        <a:lstStyle/>
        <a:p>
          <a:endParaRPr lang="en-US"/>
        </a:p>
      </dgm:t>
    </dgm:pt>
    <dgm:pt modelId="{63ABE5EC-AC64-4F75-B554-7EA341550AF5}">
      <dgm:prSet/>
      <dgm:spPr/>
      <dgm:t>
        <a:bodyPr/>
        <a:lstStyle/>
        <a:p>
          <a:r>
            <a:rPr lang="en-US" b="0"/>
            <a:t>Organizza le funzionalità come "risorse"</a:t>
          </a:r>
          <a:endParaRPr lang="en-US"/>
        </a:p>
      </dgm:t>
    </dgm:pt>
    <dgm:pt modelId="{534A643B-F48E-463A-BFB4-D5F9E5F69435}" type="parTrans" cxnId="{8960EB3D-B8D8-410A-BD8D-D51BD5FEBD70}">
      <dgm:prSet/>
      <dgm:spPr/>
      <dgm:t>
        <a:bodyPr/>
        <a:lstStyle/>
        <a:p>
          <a:endParaRPr lang="en-US"/>
        </a:p>
      </dgm:t>
    </dgm:pt>
    <dgm:pt modelId="{AF111915-36AE-44BE-B674-4B6DCF423609}" type="sibTrans" cxnId="{8960EB3D-B8D8-410A-BD8D-D51BD5FEBD70}">
      <dgm:prSet/>
      <dgm:spPr/>
      <dgm:t>
        <a:bodyPr/>
        <a:lstStyle/>
        <a:p>
          <a:endParaRPr lang="en-US"/>
        </a:p>
      </dgm:t>
    </dgm:pt>
    <dgm:pt modelId="{2E640AE8-F54A-498C-8680-C32F11B6523D}">
      <dgm:prSet/>
      <dgm:spPr/>
      <dgm:t>
        <a:bodyPr/>
        <a:lstStyle/>
        <a:p>
          <a:r>
            <a:rPr lang="en-US" b="0"/>
            <a:t>Ogni risorsa ha:</a:t>
          </a:r>
          <a:endParaRPr lang="en-US"/>
        </a:p>
      </dgm:t>
    </dgm:pt>
    <dgm:pt modelId="{6EAABD81-5237-4A29-A781-E2A3A6C40F34}" type="parTrans" cxnId="{2F98DF25-BCFE-4A3E-A957-20E52A48E084}">
      <dgm:prSet/>
      <dgm:spPr/>
      <dgm:t>
        <a:bodyPr/>
        <a:lstStyle/>
        <a:p>
          <a:endParaRPr lang="en-US"/>
        </a:p>
      </dgm:t>
    </dgm:pt>
    <dgm:pt modelId="{A6A02BD5-520B-43BD-B765-9523B50C54AB}" type="sibTrans" cxnId="{2F98DF25-BCFE-4A3E-A957-20E52A48E084}">
      <dgm:prSet/>
      <dgm:spPr/>
      <dgm:t>
        <a:bodyPr/>
        <a:lstStyle/>
        <a:p>
          <a:endParaRPr lang="en-US"/>
        </a:p>
      </dgm:t>
    </dgm:pt>
    <dgm:pt modelId="{470B8ECB-2C36-4BF1-A79E-417837B59CC2}">
      <dgm:prSet/>
      <dgm:spPr/>
      <dgm:t>
        <a:bodyPr/>
        <a:lstStyle/>
        <a:p>
          <a:r>
            <a:rPr lang="en-US" b="0"/>
            <a:t>Un URI univoco</a:t>
          </a:r>
          <a:endParaRPr lang="en-US"/>
        </a:p>
      </dgm:t>
    </dgm:pt>
    <dgm:pt modelId="{C6C10D7E-B4D6-4D19-8EA8-D1E9BE90B842}" type="parTrans" cxnId="{D746E971-93BB-4CC0-8953-2315A9D03474}">
      <dgm:prSet/>
      <dgm:spPr/>
      <dgm:t>
        <a:bodyPr/>
        <a:lstStyle/>
        <a:p>
          <a:endParaRPr lang="en-US"/>
        </a:p>
      </dgm:t>
    </dgm:pt>
    <dgm:pt modelId="{CE27A054-26B0-4D3D-8E47-DC8B9FFAF4AE}" type="sibTrans" cxnId="{D746E971-93BB-4CC0-8953-2315A9D03474}">
      <dgm:prSet/>
      <dgm:spPr/>
      <dgm:t>
        <a:bodyPr/>
        <a:lstStyle/>
        <a:p>
          <a:endParaRPr lang="en-US"/>
        </a:p>
      </dgm:t>
    </dgm:pt>
    <dgm:pt modelId="{68295D98-67BA-4CC5-A044-86D742EB069A}">
      <dgm:prSet/>
      <dgm:spPr/>
      <dgm:t>
        <a:bodyPr/>
        <a:lstStyle/>
        <a:p>
          <a:r>
            <a:rPr lang="en-US" b="0"/>
            <a:t>Operazioni standard (GET, POST, PUT, DELETE) → CRUD</a:t>
          </a:r>
          <a:endParaRPr lang="en-US"/>
        </a:p>
      </dgm:t>
    </dgm:pt>
    <dgm:pt modelId="{71430B62-9AA3-4596-898F-D6BB6212EEB5}" type="parTrans" cxnId="{35B8A87D-01FF-4530-A959-7D05722F8804}">
      <dgm:prSet/>
      <dgm:spPr/>
      <dgm:t>
        <a:bodyPr/>
        <a:lstStyle/>
        <a:p>
          <a:endParaRPr lang="en-US"/>
        </a:p>
      </dgm:t>
    </dgm:pt>
    <dgm:pt modelId="{C464D334-4149-4996-8F6D-9A3B25E9954B}" type="sibTrans" cxnId="{35B8A87D-01FF-4530-A959-7D05722F8804}">
      <dgm:prSet/>
      <dgm:spPr/>
      <dgm:t>
        <a:bodyPr/>
        <a:lstStyle/>
        <a:p>
          <a:endParaRPr lang="en-US"/>
        </a:p>
      </dgm:t>
    </dgm:pt>
    <dgm:pt modelId="{EB062EBC-365A-41F4-88BD-09F535B38779}">
      <dgm:prSet/>
      <dgm:spPr/>
      <dgm:t>
        <a:bodyPr/>
        <a:lstStyle/>
        <a:p>
          <a:r>
            <a:rPr lang="en-US" b="0"/>
            <a:t>Rappresentazioni in JSON/XML (formati dati)</a:t>
          </a:r>
          <a:endParaRPr lang="en-US"/>
        </a:p>
      </dgm:t>
    </dgm:pt>
    <dgm:pt modelId="{EB48ACF3-7C81-4A63-A6A1-37B810C2D66F}" type="parTrans" cxnId="{77ED7196-889C-4F7A-B5AA-B24AF05C3DE5}">
      <dgm:prSet/>
      <dgm:spPr/>
      <dgm:t>
        <a:bodyPr/>
        <a:lstStyle/>
        <a:p>
          <a:endParaRPr lang="en-US"/>
        </a:p>
      </dgm:t>
    </dgm:pt>
    <dgm:pt modelId="{86FF4E2A-9066-4BEA-A197-22841CA6DC7A}" type="sibTrans" cxnId="{77ED7196-889C-4F7A-B5AA-B24AF05C3DE5}">
      <dgm:prSet/>
      <dgm:spPr/>
      <dgm:t>
        <a:bodyPr/>
        <a:lstStyle/>
        <a:p>
          <a:endParaRPr lang="en-US"/>
        </a:p>
      </dgm:t>
    </dgm:pt>
    <dgm:pt modelId="{BFC9E3D6-A4E2-47DB-ABA3-DE8EA8E36AFD}" type="pres">
      <dgm:prSet presAssocID="{D39E814E-B607-4C1A-8647-C79DD138E51B}" presName="linear" presStyleCnt="0">
        <dgm:presLayoutVars>
          <dgm:dir/>
          <dgm:animLvl val="lvl"/>
          <dgm:resizeHandles val="exact"/>
        </dgm:presLayoutVars>
      </dgm:prSet>
      <dgm:spPr/>
    </dgm:pt>
    <dgm:pt modelId="{69EFA12A-4FC8-47F4-8EC8-C9B6BE35D496}" type="pres">
      <dgm:prSet presAssocID="{7F1D83FC-0A81-4160-997F-D1A35842EDEA}" presName="parentLin" presStyleCnt="0"/>
      <dgm:spPr/>
    </dgm:pt>
    <dgm:pt modelId="{7ED6FA69-225C-47E4-B1DE-D7F542C9894E}" type="pres">
      <dgm:prSet presAssocID="{7F1D83FC-0A81-4160-997F-D1A35842EDEA}" presName="parentLeftMargin" presStyleLbl="node1" presStyleIdx="0" presStyleCnt="2"/>
      <dgm:spPr/>
    </dgm:pt>
    <dgm:pt modelId="{88D2AA4E-6E44-47F7-BFBA-2A32DC4F27F8}" type="pres">
      <dgm:prSet presAssocID="{7F1D83FC-0A81-4160-997F-D1A35842EDEA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5586C2A-2092-4028-B594-296B608C36A5}" type="pres">
      <dgm:prSet presAssocID="{7F1D83FC-0A81-4160-997F-D1A35842EDEA}" presName="negativeSpace" presStyleCnt="0"/>
      <dgm:spPr/>
    </dgm:pt>
    <dgm:pt modelId="{DF87DB0F-3F71-49C8-9D11-204BD5FEE7A5}" type="pres">
      <dgm:prSet presAssocID="{7F1D83FC-0A81-4160-997F-D1A35842EDEA}" presName="childText" presStyleLbl="conFgAcc1" presStyleIdx="0" presStyleCnt="2">
        <dgm:presLayoutVars>
          <dgm:bulletEnabled val="1"/>
        </dgm:presLayoutVars>
      </dgm:prSet>
      <dgm:spPr/>
    </dgm:pt>
    <dgm:pt modelId="{3D799263-D3E2-46DC-83E7-973AC5188EA4}" type="pres">
      <dgm:prSet presAssocID="{E2A4E483-9E50-4913-9638-1DBF80D022E3}" presName="spaceBetweenRectangles" presStyleCnt="0"/>
      <dgm:spPr/>
    </dgm:pt>
    <dgm:pt modelId="{E178CD3E-20D0-41C1-995D-EC97B6640C0B}" type="pres">
      <dgm:prSet presAssocID="{2E640AE8-F54A-498C-8680-C32F11B6523D}" presName="parentLin" presStyleCnt="0"/>
      <dgm:spPr/>
    </dgm:pt>
    <dgm:pt modelId="{E771AEEF-B277-4982-80DA-0335CFEF1B26}" type="pres">
      <dgm:prSet presAssocID="{2E640AE8-F54A-498C-8680-C32F11B6523D}" presName="parentLeftMargin" presStyleLbl="node1" presStyleIdx="0" presStyleCnt="2"/>
      <dgm:spPr/>
    </dgm:pt>
    <dgm:pt modelId="{9D49629A-ABD5-4974-8E65-D913747230C6}" type="pres">
      <dgm:prSet presAssocID="{2E640AE8-F54A-498C-8680-C32F11B6523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6F7CFBAD-E47C-4F2B-ACF5-3BBDD7198013}" type="pres">
      <dgm:prSet presAssocID="{2E640AE8-F54A-498C-8680-C32F11B6523D}" presName="negativeSpace" presStyleCnt="0"/>
      <dgm:spPr/>
    </dgm:pt>
    <dgm:pt modelId="{66D7761A-BEB2-4937-BCE3-F09222D8CF3A}" type="pres">
      <dgm:prSet presAssocID="{2E640AE8-F54A-498C-8680-C32F11B6523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64F7EE14-7ACC-4AF3-808F-59A10E0F6C60}" srcId="{D39E814E-B607-4C1A-8647-C79DD138E51B}" destId="{7F1D83FC-0A81-4160-997F-D1A35842EDEA}" srcOrd="0" destOrd="0" parTransId="{240AA379-47AF-47DC-983F-1C03DA8DD4CD}" sibTransId="{E2A4E483-9E50-4913-9638-1DBF80D022E3}"/>
    <dgm:cxn modelId="{5B375A23-6C1A-47B6-A596-93D5184E687E}" type="presOf" srcId="{EB062EBC-365A-41F4-88BD-09F535B38779}" destId="{66D7761A-BEB2-4937-BCE3-F09222D8CF3A}" srcOrd="0" destOrd="2" presId="urn:microsoft.com/office/officeart/2005/8/layout/list1"/>
    <dgm:cxn modelId="{2F98DF25-BCFE-4A3E-A957-20E52A48E084}" srcId="{D39E814E-B607-4C1A-8647-C79DD138E51B}" destId="{2E640AE8-F54A-498C-8680-C32F11B6523D}" srcOrd="1" destOrd="0" parTransId="{6EAABD81-5237-4A29-A781-E2A3A6C40F34}" sibTransId="{A6A02BD5-520B-43BD-B765-9523B50C54AB}"/>
    <dgm:cxn modelId="{8960EB3D-B8D8-410A-BD8D-D51BD5FEBD70}" srcId="{7F1D83FC-0A81-4160-997F-D1A35842EDEA}" destId="{63ABE5EC-AC64-4F75-B554-7EA341550AF5}" srcOrd="2" destOrd="0" parTransId="{534A643B-F48E-463A-BFB4-D5F9E5F69435}" sibTransId="{AF111915-36AE-44BE-B674-4B6DCF423609}"/>
    <dgm:cxn modelId="{FC5F153E-9A15-47F3-9D4C-10DB28F3BC1A}" srcId="{7F1D83FC-0A81-4160-997F-D1A35842EDEA}" destId="{40C8AC18-898A-45F0-AE64-CA1826EDD88A}" srcOrd="1" destOrd="0" parTransId="{3686A0EB-F775-4EDE-9D8F-50C0C5A0251F}" sibTransId="{A228E080-83D9-44C7-906A-CF7307821C6E}"/>
    <dgm:cxn modelId="{9AB62071-84FB-4687-BDD9-72102F2AA832}" type="presOf" srcId="{3D3D08BD-DE27-4197-B5DD-B2FE73B4E3A4}" destId="{DF87DB0F-3F71-49C8-9D11-204BD5FEE7A5}" srcOrd="0" destOrd="0" presId="urn:microsoft.com/office/officeart/2005/8/layout/list1"/>
    <dgm:cxn modelId="{D746E971-93BB-4CC0-8953-2315A9D03474}" srcId="{2E640AE8-F54A-498C-8680-C32F11B6523D}" destId="{470B8ECB-2C36-4BF1-A79E-417837B59CC2}" srcOrd="0" destOrd="0" parTransId="{C6C10D7E-B4D6-4D19-8EA8-D1E9BE90B842}" sibTransId="{CE27A054-26B0-4D3D-8E47-DC8B9FFAF4AE}"/>
    <dgm:cxn modelId="{D71C7D7A-66CD-447D-8458-49E662A5DBE7}" srcId="{7F1D83FC-0A81-4160-997F-D1A35842EDEA}" destId="{3D3D08BD-DE27-4197-B5DD-B2FE73B4E3A4}" srcOrd="0" destOrd="0" parTransId="{CFBC2FAC-5C5C-4E66-AFAA-78A183A0B8D6}" sibTransId="{0D957C93-E623-4800-BFB4-86C0D90104AE}"/>
    <dgm:cxn modelId="{35B8A87D-01FF-4530-A959-7D05722F8804}" srcId="{2E640AE8-F54A-498C-8680-C32F11B6523D}" destId="{68295D98-67BA-4CC5-A044-86D742EB069A}" srcOrd="1" destOrd="0" parTransId="{71430B62-9AA3-4596-898F-D6BB6212EEB5}" sibTransId="{C464D334-4149-4996-8F6D-9A3B25E9954B}"/>
    <dgm:cxn modelId="{CE27E980-F491-4219-A30B-D5BAB3E433E7}" type="presOf" srcId="{D39E814E-B607-4C1A-8647-C79DD138E51B}" destId="{BFC9E3D6-A4E2-47DB-ABA3-DE8EA8E36AFD}" srcOrd="0" destOrd="0" presId="urn:microsoft.com/office/officeart/2005/8/layout/list1"/>
    <dgm:cxn modelId="{779A3D84-40C2-466D-9E02-0AD7892952BB}" type="presOf" srcId="{7F1D83FC-0A81-4160-997F-D1A35842EDEA}" destId="{88D2AA4E-6E44-47F7-BFBA-2A32DC4F27F8}" srcOrd="1" destOrd="0" presId="urn:microsoft.com/office/officeart/2005/8/layout/list1"/>
    <dgm:cxn modelId="{77ED7196-889C-4F7A-B5AA-B24AF05C3DE5}" srcId="{2E640AE8-F54A-498C-8680-C32F11B6523D}" destId="{EB062EBC-365A-41F4-88BD-09F535B38779}" srcOrd="2" destOrd="0" parTransId="{EB48ACF3-7C81-4A63-A6A1-37B810C2D66F}" sibTransId="{86FF4E2A-9066-4BEA-A197-22841CA6DC7A}"/>
    <dgm:cxn modelId="{79AFAFA5-1BFE-495B-84F5-C937281C4E09}" type="presOf" srcId="{7F1D83FC-0A81-4160-997F-D1A35842EDEA}" destId="{7ED6FA69-225C-47E4-B1DE-D7F542C9894E}" srcOrd="0" destOrd="0" presId="urn:microsoft.com/office/officeart/2005/8/layout/list1"/>
    <dgm:cxn modelId="{E30B21A7-CE15-4D69-B733-80A12069C654}" type="presOf" srcId="{2E640AE8-F54A-498C-8680-C32F11B6523D}" destId="{E771AEEF-B277-4982-80DA-0335CFEF1B26}" srcOrd="0" destOrd="0" presId="urn:microsoft.com/office/officeart/2005/8/layout/list1"/>
    <dgm:cxn modelId="{A4703BB9-1278-4F84-A875-E3C3BA04E328}" type="presOf" srcId="{40C8AC18-898A-45F0-AE64-CA1826EDD88A}" destId="{DF87DB0F-3F71-49C8-9D11-204BD5FEE7A5}" srcOrd="0" destOrd="1" presId="urn:microsoft.com/office/officeart/2005/8/layout/list1"/>
    <dgm:cxn modelId="{3A1B54B9-84C9-4F3C-A324-DA46306F85AB}" type="presOf" srcId="{470B8ECB-2C36-4BF1-A79E-417837B59CC2}" destId="{66D7761A-BEB2-4937-BCE3-F09222D8CF3A}" srcOrd="0" destOrd="0" presId="urn:microsoft.com/office/officeart/2005/8/layout/list1"/>
    <dgm:cxn modelId="{437490D4-3E80-4652-A4BB-C373203A7A73}" type="presOf" srcId="{63ABE5EC-AC64-4F75-B554-7EA341550AF5}" destId="{DF87DB0F-3F71-49C8-9D11-204BD5FEE7A5}" srcOrd="0" destOrd="2" presId="urn:microsoft.com/office/officeart/2005/8/layout/list1"/>
    <dgm:cxn modelId="{E7FA03E9-9168-43C7-A20A-3179C0AE0D6A}" type="presOf" srcId="{68295D98-67BA-4CC5-A044-86D742EB069A}" destId="{66D7761A-BEB2-4937-BCE3-F09222D8CF3A}" srcOrd="0" destOrd="1" presId="urn:microsoft.com/office/officeart/2005/8/layout/list1"/>
    <dgm:cxn modelId="{09C036F1-2C22-4E48-A60D-FBF00B953F73}" type="presOf" srcId="{2E640AE8-F54A-498C-8680-C32F11B6523D}" destId="{9D49629A-ABD5-4974-8E65-D913747230C6}" srcOrd="1" destOrd="0" presId="urn:microsoft.com/office/officeart/2005/8/layout/list1"/>
    <dgm:cxn modelId="{D801FE57-948F-4D0E-BCE2-6366B42DEE55}" type="presParOf" srcId="{BFC9E3D6-A4E2-47DB-ABA3-DE8EA8E36AFD}" destId="{69EFA12A-4FC8-47F4-8EC8-C9B6BE35D496}" srcOrd="0" destOrd="0" presId="urn:microsoft.com/office/officeart/2005/8/layout/list1"/>
    <dgm:cxn modelId="{A1ACD238-A961-44ED-85D6-A4EE66B932BD}" type="presParOf" srcId="{69EFA12A-4FC8-47F4-8EC8-C9B6BE35D496}" destId="{7ED6FA69-225C-47E4-B1DE-D7F542C9894E}" srcOrd="0" destOrd="0" presId="urn:microsoft.com/office/officeart/2005/8/layout/list1"/>
    <dgm:cxn modelId="{CF364060-1AAD-4943-97A2-7E73F9A795CD}" type="presParOf" srcId="{69EFA12A-4FC8-47F4-8EC8-C9B6BE35D496}" destId="{88D2AA4E-6E44-47F7-BFBA-2A32DC4F27F8}" srcOrd="1" destOrd="0" presId="urn:microsoft.com/office/officeart/2005/8/layout/list1"/>
    <dgm:cxn modelId="{9CDF96B6-6DC4-4C94-BC8F-7C61260E43F4}" type="presParOf" srcId="{BFC9E3D6-A4E2-47DB-ABA3-DE8EA8E36AFD}" destId="{45586C2A-2092-4028-B594-296B608C36A5}" srcOrd="1" destOrd="0" presId="urn:microsoft.com/office/officeart/2005/8/layout/list1"/>
    <dgm:cxn modelId="{31BD9C02-62B0-4674-B864-1959819BCD80}" type="presParOf" srcId="{BFC9E3D6-A4E2-47DB-ABA3-DE8EA8E36AFD}" destId="{DF87DB0F-3F71-49C8-9D11-204BD5FEE7A5}" srcOrd="2" destOrd="0" presId="urn:microsoft.com/office/officeart/2005/8/layout/list1"/>
    <dgm:cxn modelId="{2BD7D27D-2C74-46D6-97A7-95AEF5B775F6}" type="presParOf" srcId="{BFC9E3D6-A4E2-47DB-ABA3-DE8EA8E36AFD}" destId="{3D799263-D3E2-46DC-83E7-973AC5188EA4}" srcOrd="3" destOrd="0" presId="urn:microsoft.com/office/officeart/2005/8/layout/list1"/>
    <dgm:cxn modelId="{D3698BF6-DECE-4126-A5E7-16A9ED0FBD52}" type="presParOf" srcId="{BFC9E3D6-A4E2-47DB-ABA3-DE8EA8E36AFD}" destId="{E178CD3E-20D0-41C1-995D-EC97B6640C0B}" srcOrd="4" destOrd="0" presId="urn:microsoft.com/office/officeart/2005/8/layout/list1"/>
    <dgm:cxn modelId="{0E6137F0-36F3-4B03-ABC9-9126D8C03D81}" type="presParOf" srcId="{E178CD3E-20D0-41C1-995D-EC97B6640C0B}" destId="{E771AEEF-B277-4982-80DA-0335CFEF1B26}" srcOrd="0" destOrd="0" presId="urn:microsoft.com/office/officeart/2005/8/layout/list1"/>
    <dgm:cxn modelId="{C75E3E45-9CBF-4559-80A7-39321DDCEC0D}" type="presParOf" srcId="{E178CD3E-20D0-41C1-995D-EC97B6640C0B}" destId="{9D49629A-ABD5-4974-8E65-D913747230C6}" srcOrd="1" destOrd="0" presId="urn:microsoft.com/office/officeart/2005/8/layout/list1"/>
    <dgm:cxn modelId="{3320181E-2E9E-4686-B9FD-E567C7590B79}" type="presParOf" srcId="{BFC9E3D6-A4E2-47DB-ABA3-DE8EA8E36AFD}" destId="{6F7CFBAD-E47C-4F2B-ACF5-3BBDD7198013}" srcOrd="5" destOrd="0" presId="urn:microsoft.com/office/officeart/2005/8/layout/list1"/>
    <dgm:cxn modelId="{C741778A-DD2E-4A40-BAEF-F7977CBC76BF}" type="presParOf" srcId="{BFC9E3D6-A4E2-47DB-ABA3-DE8EA8E36AFD}" destId="{66D7761A-BEB2-4937-BCE3-F09222D8CF3A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0114313-58F7-4DD3-93A7-C3D388B6401B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6CB8218-FEDD-4EEE-A694-8F4792A03AA4}">
      <dgm:prSet/>
      <dgm:spPr/>
      <dgm:t>
        <a:bodyPr/>
        <a:lstStyle/>
        <a:p>
          <a:r>
            <a:rPr lang="en-US" b="0"/>
            <a:t>Dal codice esistente...</a:t>
          </a:r>
          <a:endParaRPr lang="en-US"/>
        </a:p>
      </dgm:t>
    </dgm:pt>
    <dgm:pt modelId="{E03B62BC-988B-4882-A1AC-18006CCF2F74}" type="parTrans" cxnId="{BD309338-5A60-4996-AF86-4E2BD53814DA}">
      <dgm:prSet/>
      <dgm:spPr/>
      <dgm:t>
        <a:bodyPr/>
        <a:lstStyle/>
        <a:p>
          <a:endParaRPr lang="en-US"/>
        </a:p>
      </dgm:t>
    </dgm:pt>
    <dgm:pt modelId="{E669DEC3-A945-4902-8CAC-B8D6057B970E}" type="sibTrans" cxnId="{BD309338-5A60-4996-AF86-4E2BD53814DA}">
      <dgm:prSet/>
      <dgm:spPr/>
      <dgm:t>
        <a:bodyPr/>
        <a:lstStyle/>
        <a:p>
          <a:endParaRPr lang="en-US"/>
        </a:p>
      </dgm:t>
    </dgm:pt>
    <dgm:pt modelId="{220283A9-C55C-44C2-B513-FA3101D9704B}">
      <dgm:prSet/>
      <dgm:spPr/>
      <dgm:t>
        <a:bodyPr/>
        <a:lstStyle/>
        <a:p>
          <a:r>
            <a:rPr lang="en-US" b="0"/>
            <a:t>server.on("/", handleRoot);</a:t>
          </a:r>
          <a:endParaRPr lang="en-US"/>
        </a:p>
      </dgm:t>
    </dgm:pt>
    <dgm:pt modelId="{1DF88900-2B26-44AF-9E42-B4EFF2290886}" type="parTrans" cxnId="{0F53B582-283B-44F3-A747-122315F6EE60}">
      <dgm:prSet/>
      <dgm:spPr/>
      <dgm:t>
        <a:bodyPr/>
        <a:lstStyle/>
        <a:p>
          <a:endParaRPr lang="en-US"/>
        </a:p>
      </dgm:t>
    </dgm:pt>
    <dgm:pt modelId="{DB3A861D-10A9-4DA8-BD72-D5C7BF54C0E9}" type="sibTrans" cxnId="{0F53B582-283B-44F3-A747-122315F6EE60}">
      <dgm:prSet/>
      <dgm:spPr/>
      <dgm:t>
        <a:bodyPr/>
        <a:lstStyle/>
        <a:p>
          <a:endParaRPr lang="en-US"/>
        </a:p>
      </dgm:t>
    </dgm:pt>
    <dgm:pt modelId="{803C1BFA-7B10-4B4C-926E-B6C016DECFD9}">
      <dgm:prSet/>
      <dgm:spPr/>
      <dgm:t>
        <a:bodyPr/>
        <a:lstStyle/>
        <a:p>
          <a:r>
            <a:rPr lang="en-US" b="0"/>
            <a:t>server.on("/inline", handleInline);</a:t>
          </a:r>
          <a:endParaRPr lang="en-US"/>
        </a:p>
      </dgm:t>
    </dgm:pt>
    <dgm:pt modelId="{D0C04490-1DFE-4007-8717-2334EC8FB16F}" type="parTrans" cxnId="{4159B026-12EC-4330-AAC7-9B18230C68B7}">
      <dgm:prSet/>
      <dgm:spPr/>
      <dgm:t>
        <a:bodyPr/>
        <a:lstStyle/>
        <a:p>
          <a:endParaRPr lang="en-US"/>
        </a:p>
      </dgm:t>
    </dgm:pt>
    <dgm:pt modelId="{F191BDF9-A09B-48DF-87E6-CF207EBD6CFC}" type="sibTrans" cxnId="{4159B026-12EC-4330-AAC7-9B18230C68B7}">
      <dgm:prSet/>
      <dgm:spPr/>
      <dgm:t>
        <a:bodyPr/>
        <a:lstStyle/>
        <a:p>
          <a:endParaRPr lang="en-US"/>
        </a:p>
      </dgm:t>
    </dgm:pt>
    <dgm:pt modelId="{91F0A666-4ACD-40CE-B182-7C175B9C22CC}">
      <dgm:prSet/>
      <dgm:spPr/>
      <dgm:t>
        <a:bodyPr/>
        <a:lstStyle/>
        <a:p>
          <a:r>
            <a:rPr lang="en-US" b="0"/>
            <a:t>...a REST:</a:t>
          </a:r>
          <a:endParaRPr lang="en-US"/>
        </a:p>
      </dgm:t>
    </dgm:pt>
    <dgm:pt modelId="{6F967778-8721-4B2B-96DE-3FBB4EBC67FB}" type="parTrans" cxnId="{DE2669B4-4475-4918-B8A3-5F63798BB0FF}">
      <dgm:prSet/>
      <dgm:spPr/>
      <dgm:t>
        <a:bodyPr/>
        <a:lstStyle/>
        <a:p>
          <a:endParaRPr lang="en-US"/>
        </a:p>
      </dgm:t>
    </dgm:pt>
    <dgm:pt modelId="{3F93FF63-A057-41F9-88FA-E28A92625306}" type="sibTrans" cxnId="{DE2669B4-4475-4918-B8A3-5F63798BB0FF}">
      <dgm:prSet/>
      <dgm:spPr/>
      <dgm:t>
        <a:bodyPr/>
        <a:lstStyle/>
        <a:p>
          <a:endParaRPr lang="en-US"/>
        </a:p>
      </dgm:t>
    </dgm:pt>
    <dgm:pt modelId="{5CDA2EA8-9D60-4200-8193-7D586502705E}">
      <dgm:prSet/>
      <dgm:spPr/>
      <dgm:t>
        <a:bodyPr/>
        <a:lstStyle/>
        <a:p>
          <a:r>
            <a:rPr lang="en-US" b="0"/>
            <a:t>GET /led/status     -&gt; Leggi stato LED</a:t>
          </a:r>
          <a:endParaRPr lang="en-US"/>
        </a:p>
      </dgm:t>
    </dgm:pt>
    <dgm:pt modelId="{4BBFD315-9A31-4BB2-8C72-366013348B5E}" type="parTrans" cxnId="{31236BC8-BCC9-4914-A174-368EC2806094}">
      <dgm:prSet/>
      <dgm:spPr/>
      <dgm:t>
        <a:bodyPr/>
        <a:lstStyle/>
        <a:p>
          <a:endParaRPr lang="en-US"/>
        </a:p>
      </dgm:t>
    </dgm:pt>
    <dgm:pt modelId="{E356F2BD-AFB7-4D3D-8BA2-4C50DAE8DE60}" type="sibTrans" cxnId="{31236BC8-BCC9-4914-A174-368EC2806094}">
      <dgm:prSet/>
      <dgm:spPr/>
      <dgm:t>
        <a:bodyPr/>
        <a:lstStyle/>
        <a:p>
          <a:endParaRPr lang="en-US"/>
        </a:p>
      </dgm:t>
    </dgm:pt>
    <dgm:pt modelId="{E87F9A41-3FC5-4F75-AE56-892FEAB14EF5}">
      <dgm:prSet/>
      <dgm:spPr/>
      <dgm:t>
        <a:bodyPr/>
        <a:lstStyle/>
        <a:p>
          <a:r>
            <a:rPr lang="en-US" b="0"/>
            <a:t>POST /led/on        -&gt; Accendi LED</a:t>
          </a:r>
          <a:endParaRPr lang="en-US"/>
        </a:p>
      </dgm:t>
    </dgm:pt>
    <dgm:pt modelId="{0387DD95-1DA4-458D-A455-75FAF56CEE85}" type="parTrans" cxnId="{BDC90320-C2A3-42E0-95C9-CDDA898094CC}">
      <dgm:prSet/>
      <dgm:spPr/>
      <dgm:t>
        <a:bodyPr/>
        <a:lstStyle/>
        <a:p>
          <a:endParaRPr lang="en-US"/>
        </a:p>
      </dgm:t>
    </dgm:pt>
    <dgm:pt modelId="{48761782-36CB-49B9-8B03-16891DA45A1D}" type="sibTrans" cxnId="{BDC90320-C2A3-42E0-95C9-CDDA898094CC}">
      <dgm:prSet/>
      <dgm:spPr/>
      <dgm:t>
        <a:bodyPr/>
        <a:lstStyle/>
        <a:p>
          <a:endParaRPr lang="en-US"/>
        </a:p>
      </dgm:t>
    </dgm:pt>
    <dgm:pt modelId="{46CCD1F7-36E8-4C0F-81B3-D2EAFB22A6FE}">
      <dgm:prSet/>
      <dgm:spPr/>
      <dgm:t>
        <a:bodyPr/>
        <a:lstStyle/>
        <a:p>
          <a:r>
            <a:rPr lang="en-US" b="0"/>
            <a:t>POST /led/off       -&gt; Spegni LED</a:t>
          </a:r>
          <a:endParaRPr lang="en-US"/>
        </a:p>
      </dgm:t>
    </dgm:pt>
    <dgm:pt modelId="{14F8110D-DAAC-4726-95C8-A18B906D9C51}" type="parTrans" cxnId="{20E5EC42-8E88-4B7D-85A0-BF2AD740B737}">
      <dgm:prSet/>
      <dgm:spPr/>
      <dgm:t>
        <a:bodyPr/>
        <a:lstStyle/>
        <a:p>
          <a:endParaRPr lang="en-US"/>
        </a:p>
      </dgm:t>
    </dgm:pt>
    <dgm:pt modelId="{F4C23F91-5EF5-437C-95A1-85D01C792A89}" type="sibTrans" cxnId="{20E5EC42-8E88-4B7D-85A0-BF2AD740B737}">
      <dgm:prSet/>
      <dgm:spPr/>
      <dgm:t>
        <a:bodyPr/>
        <a:lstStyle/>
        <a:p>
          <a:endParaRPr lang="en-US"/>
        </a:p>
      </dgm:t>
    </dgm:pt>
    <dgm:pt modelId="{784D986E-7990-40DC-AF37-685739793246}">
      <dgm:prSet/>
      <dgm:spPr/>
      <dgm:t>
        <a:bodyPr/>
        <a:lstStyle/>
        <a:p>
          <a:r>
            <a:rPr lang="en-US" b="0"/>
            <a:t>PUT /led/toggle     -&gt; Cambia stato LED</a:t>
          </a:r>
          <a:endParaRPr lang="en-US"/>
        </a:p>
      </dgm:t>
    </dgm:pt>
    <dgm:pt modelId="{CE354F3B-FA50-4522-BAFF-195379D6B0D9}" type="parTrans" cxnId="{18E490E6-0820-40E5-87E4-1395E32D2E8B}">
      <dgm:prSet/>
      <dgm:spPr/>
      <dgm:t>
        <a:bodyPr/>
        <a:lstStyle/>
        <a:p>
          <a:endParaRPr lang="en-US"/>
        </a:p>
      </dgm:t>
    </dgm:pt>
    <dgm:pt modelId="{88C71FDB-4498-4AF4-B5A2-8F4F771359F8}" type="sibTrans" cxnId="{18E490E6-0820-40E5-87E4-1395E32D2E8B}">
      <dgm:prSet/>
      <dgm:spPr/>
      <dgm:t>
        <a:bodyPr/>
        <a:lstStyle/>
        <a:p>
          <a:endParaRPr lang="en-US"/>
        </a:p>
      </dgm:t>
    </dgm:pt>
    <dgm:pt modelId="{7B25B9BD-6EA3-434F-B78C-E9952F628198}" type="pres">
      <dgm:prSet presAssocID="{F0114313-58F7-4DD3-93A7-C3D388B6401B}" presName="linear" presStyleCnt="0">
        <dgm:presLayoutVars>
          <dgm:dir/>
          <dgm:animLvl val="lvl"/>
          <dgm:resizeHandles val="exact"/>
        </dgm:presLayoutVars>
      </dgm:prSet>
      <dgm:spPr/>
    </dgm:pt>
    <dgm:pt modelId="{4BE83363-8F0A-41D3-B3AE-BD27DC563242}" type="pres">
      <dgm:prSet presAssocID="{D6CB8218-FEDD-4EEE-A694-8F4792A03AA4}" presName="parentLin" presStyleCnt="0"/>
      <dgm:spPr/>
    </dgm:pt>
    <dgm:pt modelId="{13D826EE-4E77-47A4-AA56-2015C8166569}" type="pres">
      <dgm:prSet presAssocID="{D6CB8218-FEDD-4EEE-A694-8F4792A03AA4}" presName="parentLeftMargin" presStyleLbl="node1" presStyleIdx="0" presStyleCnt="2"/>
      <dgm:spPr/>
    </dgm:pt>
    <dgm:pt modelId="{C335F377-074D-4E05-8117-F2A82865DEEB}" type="pres">
      <dgm:prSet presAssocID="{D6CB8218-FEDD-4EEE-A694-8F4792A03AA4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A7BF3748-68AC-4A95-A9CD-98AD8C426392}" type="pres">
      <dgm:prSet presAssocID="{D6CB8218-FEDD-4EEE-A694-8F4792A03AA4}" presName="negativeSpace" presStyleCnt="0"/>
      <dgm:spPr/>
    </dgm:pt>
    <dgm:pt modelId="{455693A6-AA03-4633-B064-C5F62518DE03}" type="pres">
      <dgm:prSet presAssocID="{D6CB8218-FEDD-4EEE-A694-8F4792A03AA4}" presName="childText" presStyleLbl="conFgAcc1" presStyleIdx="0" presStyleCnt="2">
        <dgm:presLayoutVars>
          <dgm:bulletEnabled val="1"/>
        </dgm:presLayoutVars>
      </dgm:prSet>
      <dgm:spPr/>
    </dgm:pt>
    <dgm:pt modelId="{655496D1-DB54-4ECE-9415-10F40AA29633}" type="pres">
      <dgm:prSet presAssocID="{E669DEC3-A945-4902-8CAC-B8D6057B970E}" presName="spaceBetweenRectangles" presStyleCnt="0"/>
      <dgm:spPr/>
    </dgm:pt>
    <dgm:pt modelId="{5A136A5C-5902-45B0-9165-B6E6C1935AFD}" type="pres">
      <dgm:prSet presAssocID="{91F0A666-4ACD-40CE-B182-7C175B9C22CC}" presName="parentLin" presStyleCnt="0"/>
      <dgm:spPr/>
    </dgm:pt>
    <dgm:pt modelId="{359C7024-D9E3-46F1-9898-86036BD88F1B}" type="pres">
      <dgm:prSet presAssocID="{91F0A666-4ACD-40CE-B182-7C175B9C22CC}" presName="parentLeftMargin" presStyleLbl="node1" presStyleIdx="0" presStyleCnt="2"/>
      <dgm:spPr/>
    </dgm:pt>
    <dgm:pt modelId="{683E575D-48CA-4694-82DD-C6F077112D24}" type="pres">
      <dgm:prSet presAssocID="{91F0A666-4ACD-40CE-B182-7C175B9C22C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909A43A-AF27-4B34-921E-3FF16C052DA7}" type="pres">
      <dgm:prSet presAssocID="{91F0A666-4ACD-40CE-B182-7C175B9C22CC}" presName="negativeSpace" presStyleCnt="0"/>
      <dgm:spPr/>
    </dgm:pt>
    <dgm:pt modelId="{4720305E-4DBD-4513-9E6B-B689129B60B8}" type="pres">
      <dgm:prSet presAssocID="{91F0A666-4ACD-40CE-B182-7C175B9C22CC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BDC90320-C2A3-42E0-95C9-CDDA898094CC}" srcId="{91F0A666-4ACD-40CE-B182-7C175B9C22CC}" destId="{E87F9A41-3FC5-4F75-AE56-892FEAB14EF5}" srcOrd="1" destOrd="0" parTransId="{0387DD95-1DA4-458D-A455-75FAF56CEE85}" sibTransId="{48761782-36CB-49B9-8B03-16891DA45A1D}"/>
    <dgm:cxn modelId="{9E980721-56AC-4E37-B8FE-75DFFEBEB75A}" type="presOf" srcId="{803C1BFA-7B10-4B4C-926E-B6C016DECFD9}" destId="{455693A6-AA03-4633-B064-C5F62518DE03}" srcOrd="0" destOrd="1" presId="urn:microsoft.com/office/officeart/2005/8/layout/list1"/>
    <dgm:cxn modelId="{4159B026-12EC-4330-AAC7-9B18230C68B7}" srcId="{D6CB8218-FEDD-4EEE-A694-8F4792A03AA4}" destId="{803C1BFA-7B10-4B4C-926E-B6C016DECFD9}" srcOrd="1" destOrd="0" parTransId="{D0C04490-1DFE-4007-8717-2334EC8FB16F}" sibTransId="{F191BDF9-A09B-48DF-87E6-CF207EBD6CFC}"/>
    <dgm:cxn modelId="{BD309338-5A60-4996-AF86-4E2BD53814DA}" srcId="{F0114313-58F7-4DD3-93A7-C3D388B6401B}" destId="{D6CB8218-FEDD-4EEE-A694-8F4792A03AA4}" srcOrd="0" destOrd="0" parTransId="{E03B62BC-988B-4882-A1AC-18006CCF2F74}" sibTransId="{E669DEC3-A945-4902-8CAC-B8D6057B970E}"/>
    <dgm:cxn modelId="{20E5EC42-8E88-4B7D-85A0-BF2AD740B737}" srcId="{91F0A666-4ACD-40CE-B182-7C175B9C22CC}" destId="{46CCD1F7-36E8-4C0F-81B3-D2EAFB22A6FE}" srcOrd="2" destOrd="0" parTransId="{14F8110D-DAAC-4726-95C8-A18B906D9C51}" sibTransId="{F4C23F91-5EF5-437C-95A1-85D01C792A89}"/>
    <dgm:cxn modelId="{988DFD53-D833-4CF6-A467-12BA8AFC39A2}" type="presOf" srcId="{F0114313-58F7-4DD3-93A7-C3D388B6401B}" destId="{7B25B9BD-6EA3-434F-B78C-E9952F628198}" srcOrd="0" destOrd="0" presId="urn:microsoft.com/office/officeart/2005/8/layout/list1"/>
    <dgm:cxn modelId="{B085537C-ACC1-4D69-A0AA-57D12B6DB670}" type="presOf" srcId="{220283A9-C55C-44C2-B513-FA3101D9704B}" destId="{455693A6-AA03-4633-B064-C5F62518DE03}" srcOrd="0" destOrd="0" presId="urn:microsoft.com/office/officeart/2005/8/layout/list1"/>
    <dgm:cxn modelId="{0F53B582-283B-44F3-A747-122315F6EE60}" srcId="{D6CB8218-FEDD-4EEE-A694-8F4792A03AA4}" destId="{220283A9-C55C-44C2-B513-FA3101D9704B}" srcOrd="0" destOrd="0" parTransId="{1DF88900-2B26-44AF-9E42-B4EFF2290886}" sibTransId="{DB3A861D-10A9-4DA8-BD72-D5C7BF54C0E9}"/>
    <dgm:cxn modelId="{9934A88E-648C-4462-B818-2E50F01139A7}" type="presOf" srcId="{5CDA2EA8-9D60-4200-8193-7D586502705E}" destId="{4720305E-4DBD-4513-9E6B-B689129B60B8}" srcOrd="0" destOrd="0" presId="urn:microsoft.com/office/officeart/2005/8/layout/list1"/>
    <dgm:cxn modelId="{724E6093-1E56-49CB-8E9B-796C3BFC04E5}" type="presOf" srcId="{E87F9A41-3FC5-4F75-AE56-892FEAB14EF5}" destId="{4720305E-4DBD-4513-9E6B-B689129B60B8}" srcOrd="0" destOrd="1" presId="urn:microsoft.com/office/officeart/2005/8/layout/list1"/>
    <dgm:cxn modelId="{EAD24E9A-4990-4BFA-B0D2-2B492E1B0FD4}" type="presOf" srcId="{D6CB8218-FEDD-4EEE-A694-8F4792A03AA4}" destId="{13D826EE-4E77-47A4-AA56-2015C8166569}" srcOrd="0" destOrd="0" presId="urn:microsoft.com/office/officeart/2005/8/layout/list1"/>
    <dgm:cxn modelId="{DE2669B4-4475-4918-B8A3-5F63798BB0FF}" srcId="{F0114313-58F7-4DD3-93A7-C3D388B6401B}" destId="{91F0A666-4ACD-40CE-B182-7C175B9C22CC}" srcOrd="1" destOrd="0" parTransId="{6F967778-8721-4B2B-96DE-3FBB4EBC67FB}" sibTransId="{3F93FF63-A057-41F9-88FA-E28A92625306}"/>
    <dgm:cxn modelId="{ED09D8C0-B810-4B69-9A90-5B0C218D3434}" type="presOf" srcId="{784D986E-7990-40DC-AF37-685739793246}" destId="{4720305E-4DBD-4513-9E6B-B689129B60B8}" srcOrd="0" destOrd="3" presId="urn:microsoft.com/office/officeart/2005/8/layout/list1"/>
    <dgm:cxn modelId="{31236BC8-BCC9-4914-A174-368EC2806094}" srcId="{91F0A666-4ACD-40CE-B182-7C175B9C22CC}" destId="{5CDA2EA8-9D60-4200-8193-7D586502705E}" srcOrd="0" destOrd="0" parTransId="{4BBFD315-9A31-4BB2-8C72-366013348B5E}" sibTransId="{E356F2BD-AFB7-4D3D-8BA2-4C50DAE8DE60}"/>
    <dgm:cxn modelId="{64DA55C8-812B-44A4-ACDC-6DA4FE010B4F}" type="presOf" srcId="{D6CB8218-FEDD-4EEE-A694-8F4792A03AA4}" destId="{C335F377-074D-4E05-8117-F2A82865DEEB}" srcOrd="1" destOrd="0" presId="urn:microsoft.com/office/officeart/2005/8/layout/list1"/>
    <dgm:cxn modelId="{4A7A52D4-6256-4D73-8D44-0C948DF7BE67}" type="presOf" srcId="{46CCD1F7-36E8-4C0F-81B3-D2EAFB22A6FE}" destId="{4720305E-4DBD-4513-9E6B-B689129B60B8}" srcOrd="0" destOrd="2" presId="urn:microsoft.com/office/officeart/2005/8/layout/list1"/>
    <dgm:cxn modelId="{2621DCDF-6F13-4460-A66A-6C832A3A1E0C}" type="presOf" srcId="{91F0A666-4ACD-40CE-B182-7C175B9C22CC}" destId="{683E575D-48CA-4694-82DD-C6F077112D24}" srcOrd="1" destOrd="0" presId="urn:microsoft.com/office/officeart/2005/8/layout/list1"/>
    <dgm:cxn modelId="{18E490E6-0820-40E5-87E4-1395E32D2E8B}" srcId="{91F0A666-4ACD-40CE-B182-7C175B9C22CC}" destId="{784D986E-7990-40DC-AF37-685739793246}" srcOrd="3" destOrd="0" parTransId="{CE354F3B-FA50-4522-BAFF-195379D6B0D9}" sibTransId="{88C71FDB-4498-4AF4-B5A2-8F4F771359F8}"/>
    <dgm:cxn modelId="{ECFF6FF2-AB2D-4674-8B85-B4280926040F}" type="presOf" srcId="{91F0A666-4ACD-40CE-B182-7C175B9C22CC}" destId="{359C7024-D9E3-46F1-9898-86036BD88F1B}" srcOrd="0" destOrd="0" presId="urn:microsoft.com/office/officeart/2005/8/layout/list1"/>
    <dgm:cxn modelId="{F385059D-4DCD-4D44-919A-5274939E71AB}" type="presParOf" srcId="{7B25B9BD-6EA3-434F-B78C-E9952F628198}" destId="{4BE83363-8F0A-41D3-B3AE-BD27DC563242}" srcOrd="0" destOrd="0" presId="urn:microsoft.com/office/officeart/2005/8/layout/list1"/>
    <dgm:cxn modelId="{5854B17C-390E-49D4-94EF-B95DBFCDCB2F}" type="presParOf" srcId="{4BE83363-8F0A-41D3-B3AE-BD27DC563242}" destId="{13D826EE-4E77-47A4-AA56-2015C8166569}" srcOrd="0" destOrd="0" presId="urn:microsoft.com/office/officeart/2005/8/layout/list1"/>
    <dgm:cxn modelId="{ED7B1791-D702-43DD-9AAD-464D6B80A3EF}" type="presParOf" srcId="{4BE83363-8F0A-41D3-B3AE-BD27DC563242}" destId="{C335F377-074D-4E05-8117-F2A82865DEEB}" srcOrd="1" destOrd="0" presId="urn:microsoft.com/office/officeart/2005/8/layout/list1"/>
    <dgm:cxn modelId="{4EF7837F-F9B0-4010-A31A-66CC0DE7A06E}" type="presParOf" srcId="{7B25B9BD-6EA3-434F-B78C-E9952F628198}" destId="{A7BF3748-68AC-4A95-A9CD-98AD8C426392}" srcOrd="1" destOrd="0" presId="urn:microsoft.com/office/officeart/2005/8/layout/list1"/>
    <dgm:cxn modelId="{E1D72179-6553-49F7-8C21-DB309A66F36B}" type="presParOf" srcId="{7B25B9BD-6EA3-434F-B78C-E9952F628198}" destId="{455693A6-AA03-4633-B064-C5F62518DE03}" srcOrd="2" destOrd="0" presId="urn:microsoft.com/office/officeart/2005/8/layout/list1"/>
    <dgm:cxn modelId="{768B1220-9372-4B21-B198-1916BE0BB26B}" type="presParOf" srcId="{7B25B9BD-6EA3-434F-B78C-E9952F628198}" destId="{655496D1-DB54-4ECE-9415-10F40AA29633}" srcOrd="3" destOrd="0" presId="urn:microsoft.com/office/officeart/2005/8/layout/list1"/>
    <dgm:cxn modelId="{43400DA0-341B-4F0B-ABD6-82D042FF73B3}" type="presParOf" srcId="{7B25B9BD-6EA3-434F-B78C-E9952F628198}" destId="{5A136A5C-5902-45B0-9165-B6E6C1935AFD}" srcOrd="4" destOrd="0" presId="urn:microsoft.com/office/officeart/2005/8/layout/list1"/>
    <dgm:cxn modelId="{68580DCD-E618-4CBF-90B3-F6F77CD09238}" type="presParOf" srcId="{5A136A5C-5902-45B0-9165-B6E6C1935AFD}" destId="{359C7024-D9E3-46F1-9898-86036BD88F1B}" srcOrd="0" destOrd="0" presId="urn:microsoft.com/office/officeart/2005/8/layout/list1"/>
    <dgm:cxn modelId="{32FF2DEB-7BB3-456E-8EEC-7ECBDBC11412}" type="presParOf" srcId="{5A136A5C-5902-45B0-9165-B6E6C1935AFD}" destId="{683E575D-48CA-4694-82DD-C6F077112D24}" srcOrd="1" destOrd="0" presId="urn:microsoft.com/office/officeart/2005/8/layout/list1"/>
    <dgm:cxn modelId="{F162B2A6-E820-42EC-B00B-D955D1B84FB7}" type="presParOf" srcId="{7B25B9BD-6EA3-434F-B78C-E9952F628198}" destId="{E909A43A-AF27-4B34-921E-3FF16C052DA7}" srcOrd="5" destOrd="0" presId="urn:microsoft.com/office/officeart/2005/8/layout/list1"/>
    <dgm:cxn modelId="{27BCA76E-7354-489B-A7CB-5F745BEBF2EB}" type="presParOf" srcId="{7B25B9BD-6EA3-434F-B78C-E9952F628198}" destId="{4720305E-4DBD-4513-9E6B-B689129B60B8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1EE90F1-ECA1-4F0E-A895-3615FCC96C76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39541F6-8DBF-4D95-9C09-EE15471CB6AE}">
      <dgm:prSet/>
      <dgm:spPr/>
      <dgm:t>
        <a:bodyPr/>
        <a:lstStyle/>
        <a:p>
          <a:r>
            <a:rPr lang="en-US" b="0"/>
            <a:t>#include &lt;ArduinoJson.h&gt;</a:t>
          </a:r>
          <a:endParaRPr lang="en-US"/>
        </a:p>
      </dgm:t>
    </dgm:pt>
    <dgm:pt modelId="{09E0AD3F-70F6-4B19-BDE6-C0365D270700}" type="parTrans" cxnId="{7BEEB942-52D4-4BFD-B135-48971C177596}">
      <dgm:prSet/>
      <dgm:spPr/>
      <dgm:t>
        <a:bodyPr/>
        <a:lstStyle/>
        <a:p>
          <a:endParaRPr lang="en-US"/>
        </a:p>
      </dgm:t>
    </dgm:pt>
    <dgm:pt modelId="{86DBFF19-6FE5-42FF-A446-DF39946E7EE7}" type="sibTrans" cxnId="{7BEEB942-52D4-4BFD-B135-48971C177596}">
      <dgm:prSet/>
      <dgm:spPr/>
      <dgm:t>
        <a:bodyPr/>
        <a:lstStyle/>
        <a:p>
          <a:endParaRPr lang="en-US"/>
        </a:p>
      </dgm:t>
    </dgm:pt>
    <dgm:pt modelId="{259687E2-05A0-4BF4-BEA3-BB92222B94BF}">
      <dgm:prSet/>
      <dgm:spPr/>
      <dgm:t>
        <a:bodyPr/>
        <a:lstStyle/>
        <a:p>
          <a:r>
            <a:rPr lang="en-US" b="0"/>
            <a:t>Endpoint REST</a:t>
          </a:r>
          <a:endParaRPr lang="en-US"/>
        </a:p>
      </dgm:t>
    </dgm:pt>
    <dgm:pt modelId="{FB7C67B3-C99C-4172-B618-D07C34FAB1AE}" type="parTrans" cxnId="{B3D62185-B5DD-4E31-9FDF-4476194A6220}">
      <dgm:prSet/>
      <dgm:spPr/>
      <dgm:t>
        <a:bodyPr/>
        <a:lstStyle/>
        <a:p>
          <a:endParaRPr lang="en-US"/>
        </a:p>
      </dgm:t>
    </dgm:pt>
    <dgm:pt modelId="{4207A690-25EB-4B8A-94B1-FD87490B4EC1}" type="sibTrans" cxnId="{B3D62185-B5DD-4E31-9FDF-4476194A6220}">
      <dgm:prSet/>
      <dgm:spPr/>
      <dgm:t>
        <a:bodyPr/>
        <a:lstStyle/>
        <a:p>
          <a:endParaRPr lang="en-US"/>
        </a:p>
      </dgm:t>
    </dgm:pt>
    <dgm:pt modelId="{B3185F5A-6BA5-494B-B9CC-1F83DE8F0F1F}">
      <dgm:prSet/>
      <dgm:spPr/>
      <dgm:t>
        <a:bodyPr/>
        <a:lstStyle/>
        <a:p>
          <a:r>
            <a:rPr lang="en-US" b="0"/>
            <a:t>server.on("/api/sensors/temperature", HTTP_GET, handleGetTemp);</a:t>
          </a:r>
          <a:endParaRPr lang="en-US"/>
        </a:p>
      </dgm:t>
    </dgm:pt>
    <dgm:pt modelId="{2682864C-0AAC-42CF-BCBD-3EB088AEFE02}" type="parTrans" cxnId="{BE8E3819-CCC8-48F7-8EE2-1760A6D8F1A0}">
      <dgm:prSet/>
      <dgm:spPr/>
      <dgm:t>
        <a:bodyPr/>
        <a:lstStyle/>
        <a:p>
          <a:endParaRPr lang="en-US"/>
        </a:p>
      </dgm:t>
    </dgm:pt>
    <dgm:pt modelId="{F82C652F-00BA-4291-85BF-8F5461B30903}" type="sibTrans" cxnId="{BE8E3819-CCC8-48F7-8EE2-1760A6D8F1A0}">
      <dgm:prSet/>
      <dgm:spPr/>
      <dgm:t>
        <a:bodyPr/>
        <a:lstStyle/>
        <a:p>
          <a:endParaRPr lang="en-US"/>
        </a:p>
      </dgm:t>
    </dgm:pt>
    <dgm:pt modelId="{53BCB3A2-B37B-4B58-AEA1-C732D1960CEC}">
      <dgm:prSet/>
      <dgm:spPr/>
      <dgm:t>
        <a:bodyPr/>
        <a:lstStyle/>
        <a:p>
          <a:r>
            <a:rPr lang="en-US" b="0"/>
            <a:t>server.on("/api/actuators/led", HTTP_POST, handleLedControl);</a:t>
          </a:r>
          <a:endParaRPr lang="en-US"/>
        </a:p>
      </dgm:t>
    </dgm:pt>
    <dgm:pt modelId="{BDABC7E7-A1E1-4839-B740-B3564477B1BB}" type="parTrans" cxnId="{99F11857-345F-453E-9C93-7C933DF2C4FB}">
      <dgm:prSet/>
      <dgm:spPr/>
      <dgm:t>
        <a:bodyPr/>
        <a:lstStyle/>
        <a:p>
          <a:endParaRPr lang="en-US"/>
        </a:p>
      </dgm:t>
    </dgm:pt>
    <dgm:pt modelId="{2E69524D-CB54-4163-9D5F-9F7690A2879D}" type="sibTrans" cxnId="{99F11857-345F-453E-9C93-7C933DF2C4FB}">
      <dgm:prSet/>
      <dgm:spPr/>
      <dgm:t>
        <a:bodyPr/>
        <a:lstStyle/>
        <a:p>
          <a:endParaRPr lang="en-US"/>
        </a:p>
      </dgm:t>
    </dgm:pt>
    <dgm:pt modelId="{3B4FF2F8-EACF-48AF-A07C-9812D864B449}">
      <dgm:prSet/>
      <dgm:spPr/>
      <dgm:t>
        <a:bodyPr/>
        <a:lstStyle/>
        <a:p>
          <a:r>
            <a:rPr lang="en-US" b="0"/>
            <a:t>server.on("/api/config", HTTP_PUT, handleUpdateConfig);</a:t>
          </a:r>
          <a:endParaRPr lang="en-US"/>
        </a:p>
      </dgm:t>
    </dgm:pt>
    <dgm:pt modelId="{AA5A5DB3-5A21-421D-A529-E6C391AF396A}" type="parTrans" cxnId="{112D44F2-09D1-4BDA-9103-C92115A973AC}">
      <dgm:prSet/>
      <dgm:spPr/>
      <dgm:t>
        <a:bodyPr/>
        <a:lstStyle/>
        <a:p>
          <a:endParaRPr lang="en-US"/>
        </a:p>
      </dgm:t>
    </dgm:pt>
    <dgm:pt modelId="{2FC40333-E193-4DDB-869B-DC4AC465B35E}" type="sibTrans" cxnId="{112D44F2-09D1-4BDA-9103-C92115A973AC}">
      <dgm:prSet/>
      <dgm:spPr/>
      <dgm:t>
        <a:bodyPr/>
        <a:lstStyle/>
        <a:p>
          <a:endParaRPr lang="en-US"/>
        </a:p>
      </dgm:t>
    </dgm:pt>
    <dgm:pt modelId="{2998A6E3-32F3-4EF0-BD3A-86D67560FF11}" type="pres">
      <dgm:prSet presAssocID="{61EE90F1-ECA1-4F0E-A895-3615FCC96C76}" presName="linear" presStyleCnt="0">
        <dgm:presLayoutVars>
          <dgm:animLvl val="lvl"/>
          <dgm:resizeHandles val="exact"/>
        </dgm:presLayoutVars>
      </dgm:prSet>
      <dgm:spPr/>
    </dgm:pt>
    <dgm:pt modelId="{C78FEE25-EA81-4500-8765-64B59152ED1F}" type="pres">
      <dgm:prSet presAssocID="{F39541F6-8DBF-4D95-9C09-EE15471CB6A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B7F511C-99D2-4700-A3A2-75964B51835C}" type="pres">
      <dgm:prSet presAssocID="{86DBFF19-6FE5-42FF-A446-DF39946E7EE7}" presName="spacer" presStyleCnt="0"/>
      <dgm:spPr/>
    </dgm:pt>
    <dgm:pt modelId="{239F3A52-4488-488C-91D3-584E92CC2483}" type="pres">
      <dgm:prSet presAssocID="{259687E2-05A0-4BF4-BEA3-BB92222B94B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704D69D-9D1C-4463-B6BC-E092EA75538C}" type="pres">
      <dgm:prSet presAssocID="{259687E2-05A0-4BF4-BEA3-BB92222B94BF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E8E3819-CCC8-48F7-8EE2-1760A6D8F1A0}" srcId="{259687E2-05A0-4BF4-BEA3-BB92222B94BF}" destId="{B3185F5A-6BA5-494B-B9CC-1F83DE8F0F1F}" srcOrd="0" destOrd="0" parTransId="{2682864C-0AAC-42CF-BCBD-3EB088AEFE02}" sibTransId="{F82C652F-00BA-4291-85BF-8F5461B30903}"/>
    <dgm:cxn modelId="{7BEEB942-52D4-4BFD-B135-48971C177596}" srcId="{61EE90F1-ECA1-4F0E-A895-3615FCC96C76}" destId="{F39541F6-8DBF-4D95-9C09-EE15471CB6AE}" srcOrd="0" destOrd="0" parTransId="{09E0AD3F-70F6-4B19-BDE6-C0365D270700}" sibTransId="{86DBFF19-6FE5-42FF-A446-DF39946E7EE7}"/>
    <dgm:cxn modelId="{E2437B63-FDB1-47FE-9CB3-80EBCD81F3CA}" type="presOf" srcId="{259687E2-05A0-4BF4-BEA3-BB92222B94BF}" destId="{239F3A52-4488-488C-91D3-584E92CC2483}" srcOrd="0" destOrd="0" presId="urn:microsoft.com/office/officeart/2005/8/layout/vList2"/>
    <dgm:cxn modelId="{FF32FB6F-2C10-4863-8CE5-E6D696325070}" type="presOf" srcId="{53BCB3A2-B37B-4B58-AEA1-C732D1960CEC}" destId="{8704D69D-9D1C-4463-B6BC-E092EA75538C}" srcOrd="0" destOrd="1" presId="urn:microsoft.com/office/officeart/2005/8/layout/vList2"/>
    <dgm:cxn modelId="{99F11857-345F-453E-9C93-7C933DF2C4FB}" srcId="{259687E2-05A0-4BF4-BEA3-BB92222B94BF}" destId="{53BCB3A2-B37B-4B58-AEA1-C732D1960CEC}" srcOrd="1" destOrd="0" parTransId="{BDABC7E7-A1E1-4839-B740-B3564477B1BB}" sibTransId="{2E69524D-CB54-4163-9D5F-9F7690A2879D}"/>
    <dgm:cxn modelId="{B3D62185-B5DD-4E31-9FDF-4476194A6220}" srcId="{61EE90F1-ECA1-4F0E-A895-3615FCC96C76}" destId="{259687E2-05A0-4BF4-BEA3-BB92222B94BF}" srcOrd="1" destOrd="0" parTransId="{FB7C67B3-C99C-4172-B618-D07C34FAB1AE}" sibTransId="{4207A690-25EB-4B8A-94B1-FD87490B4EC1}"/>
    <dgm:cxn modelId="{9684818C-C590-46F2-82B9-AA25E8E483A6}" type="presOf" srcId="{61EE90F1-ECA1-4F0E-A895-3615FCC96C76}" destId="{2998A6E3-32F3-4EF0-BD3A-86D67560FF11}" srcOrd="0" destOrd="0" presId="urn:microsoft.com/office/officeart/2005/8/layout/vList2"/>
    <dgm:cxn modelId="{2A47C5A3-A6B3-484A-871F-D30801ADA99C}" type="presOf" srcId="{3B4FF2F8-EACF-48AF-A07C-9812D864B449}" destId="{8704D69D-9D1C-4463-B6BC-E092EA75538C}" srcOrd="0" destOrd="2" presId="urn:microsoft.com/office/officeart/2005/8/layout/vList2"/>
    <dgm:cxn modelId="{376031AF-EC4E-4FC9-8729-D6D4C2B564B5}" type="presOf" srcId="{B3185F5A-6BA5-494B-B9CC-1F83DE8F0F1F}" destId="{8704D69D-9D1C-4463-B6BC-E092EA75538C}" srcOrd="0" destOrd="0" presId="urn:microsoft.com/office/officeart/2005/8/layout/vList2"/>
    <dgm:cxn modelId="{5FD332E7-49AC-4BD8-A083-C2280794A60F}" type="presOf" srcId="{F39541F6-8DBF-4D95-9C09-EE15471CB6AE}" destId="{C78FEE25-EA81-4500-8765-64B59152ED1F}" srcOrd="0" destOrd="0" presId="urn:microsoft.com/office/officeart/2005/8/layout/vList2"/>
    <dgm:cxn modelId="{112D44F2-09D1-4BDA-9103-C92115A973AC}" srcId="{259687E2-05A0-4BF4-BEA3-BB92222B94BF}" destId="{3B4FF2F8-EACF-48AF-A07C-9812D864B449}" srcOrd="2" destOrd="0" parTransId="{AA5A5DB3-5A21-421D-A529-E6C391AF396A}" sibTransId="{2FC40333-E193-4DDB-869B-DC4AC465B35E}"/>
    <dgm:cxn modelId="{131F5E7C-DA4D-4726-971A-3008DB29C06A}" type="presParOf" srcId="{2998A6E3-32F3-4EF0-BD3A-86D67560FF11}" destId="{C78FEE25-EA81-4500-8765-64B59152ED1F}" srcOrd="0" destOrd="0" presId="urn:microsoft.com/office/officeart/2005/8/layout/vList2"/>
    <dgm:cxn modelId="{F82FA8AB-3507-4874-A988-8FE08BA9EE3B}" type="presParOf" srcId="{2998A6E3-32F3-4EF0-BD3A-86D67560FF11}" destId="{1B7F511C-99D2-4700-A3A2-75964B51835C}" srcOrd="1" destOrd="0" presId="urn:microsoft.com/office/officeart/2005/8/layout/vList2"/>
    <dgm:cxn modelId="{4FBEC4CA-0E67-4EA8-A102-04C7D099013B}" type="presParOf" srcId="{2998A6E3-32F3-4EF0-BD3A-86D67560FF11}" destId="{239F3A52-4488-488C-91D3-584E92CC2483}" srcOrd="2" destOrd="0" presId="urn:microsoft.com/office/officeart/2005/8/layout/vList2"/>
    <dgm:cxn modelId="{1E880215-9284-410A-B7C8-570E37A06BCB}" type="presParOf" srcId="{2998A6E3-32F3-4EF0-BD3A-86D67560FF11}" destId="{8704D69D-9D1C-4463-B6BC-E092EA75538C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F373A16-4C7D-422B-AB6C-B39C68171F21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DA637EE-2E9D-49FE-BF62-B9DA82EAF8D8}">
      <dgm:prSet/>
      <dgm:spPr/>
      <dgm:t>
        <a:bodyPr/>
        <a:lstStyle/>
        <a:p>
          <a:r>
            <a:rPr lang="en-US" b="0"/>
            <a:t>void handleGetTemp() </a:t>
          </a:r>
          <a:endParaRPr lang="en-US"/>
        </a:p>
      </dgm:t>
    </dgm:pt>
    <dgm:pt modelId="{B8B69FCB-39D8-4DBE-8A27-AB07FB363AD2}" type="parTrans" cxnId="{FE9FD88B-D13D-46D4-9ADE-2D691D87C651}">
      <dgm:prSet/>
      <dgm:spPr/>
      <dgm:t>
        <a:bodyPr/>
        <a:lstStyle/>
        <a:p>
          <a:endParaRPr lang="en-US"/>
        </a:p>
      </dgm:t>
    </dgm:pt>
    <dgm:pt modelId="{AB765D3F-F4AE-4CA5-938F-E5B9AAFC7837}" type="sibTrans" cxnId="{FE9FD88B-D13D-46D4-9ADE-2D691D87C651}">
      <dgm:prSet/>
      <dgm:spPr/>
      <dgm:t>
        <a:bodyPr/>
        <a:lstStyle/>
        <a:p>
          <a:endParaRPr lang="en-US"/>
        </a:p>
      </dgm:t>
    </dgm:pt>
    <dgm:pt modelId="{B241038A-9D58-4BCD-8BC1-D3DAC0F47FB7}">
      <dgm:prSet/>
      <dgm:spPr/>
      <dgm:t>
        <a:bodyPr/>
        <a:lstStyle/>
        <a:p>
          <a:r>
            <a:rPr lang="en-US" b="0"/>
            <a:t>StaticJsonDocument&lt;200&gt; doc;</a:t>
          </a:r>
          <a:endParaRPr lang="en-US"/>
        </a:p>
      </dgm:t>
    </dgm:pt>
    <dgm:pt modelId="{AA962ED9-BD0E-4136-9DEF-815835E5708C}" type="parTrans" cxnId="{7EECC80E-3634-4871-AD98-63B46824A788}">
      <dgm:prSet/>
      <dgm:spPr/>
      <dgm:t>
        <a:bodyPr/>
        <a:lstStyle/>
        <a:p>
          <a:endParaRPr lang="en-US"/>
        </a:p>
      </dgm:t>
    </dgm:pt>
    <dgm:pt modelId="{26DE4E21-E05F-47AD-A625-0CDE2E0AE942}" type="sibTrans" cxnId="{7EECC80E-3634-4871-AD98-63B46824A788}">
      <dgm:prSet/>
      <dgm:spPr/>
      <dgm:t>
        <a:bodyPr/>
        <a:lstStyle/>
        <a:p>
          <a:endParaRPr lang="en-US"/>
        </a:p>
      </dgm:t>
    </dgm:pt>
    <dgm:pt modelId="{ABF865CA-4FA2-40DF-9B02-0F30B949ECD3}">
      <dgm:prSet/>
      <dgm:spPr/>
      <dgm:t>
        <a:bodyPr/>
        <a:lstStyle/>
        <a:p>
          <a:r>
            <a:rPr lang="en-US" b="0"/>
            <a:t>doc["temperature"] = readTemperature();</a:t>
          </a:r>
          <a:endParaRPr lang="en-US"/>
        </a:p>
      </dgm:t>
    </dgm:pt>
    <dgm:pt modelId="{941D5A13-7F9F-4182-9148-04FB389B3A51}" type="parTrans" cxnId="{DC780238-A544-4C42-8E91-83A87A48371E}">
      <dgm:prSet/>
      <dgm:spPr/>
      <dgm:t>
        <a:bodyPr/>
        <a:lstStyle/>
        <a:p>
          <a:endParaRPr lang="en-US"/>
        </a:p>
      </dgm:t>
    </dgm:pt>
    <dgm:pt modelId="{276ABE38-F02F-4557-A164-3CE4BE6232C3}" type="sibTrans" cxnId="{DC780238-A544-4C42-8E91-83A87A48371E}">
      <dgm:prSet/>
      <dgm:spPr/>
      <dgm:t>
        <a:bodyPr/>
        <a:lstStyle/>
        <a:p>
          <a:endParaRPr lang="en-US"/>
        </a:p>
      </dgm:t>
    </dgm:pt>
    <dgm:pt modelId="{20C08038-B6F7-466D-BEEE-A837FA927B21}">
      <dgm:prSet/>
      <dgm:spPr/>
      <dgm:t>
        <a:bodyPr/>
        <a:lstStyle/>
        <a:p>
          <a:r>
            <a:rPr lang="en-US" b="0"/>
            <a:t>doc["unit"] = "celsius";</a:t>
          </a:r>
          <a:endParaRPr lang="en-US"/>
        </a:p>
      </dgm:t>
    </dgm:pt>
    <dgm:pt modelId="{5F11209F-92AE-46F1-998F-2BAE00C6C1F8}" type="parTrans" cxnId="{F7586E5E-685F-4B63-BA6A-6D60A481370E}">
      <dgm:prSet/>
      <dgm:spPr/>
      <dgm:t>
        <a:bodyPr/>
        <a:lstStyle/>
        <a:p>
          <a:endParaRPr lang="en-US"/>
        </a:p>
      </dgm:t>
    </dgm:pt>
    <dgm:pt modelId="{B1D175EF-28BB-4B8E-88E4-6AD07D4395A4}" type="sibTrans" cxnId="{F7586E5E-685F-4B63-BA6A-6D60A481370E}">
      <dgm:prSet/>
      <dgm:spPr/>
      <dgm:t>
        <a:bodyPr/>
        <a:lstStyle/>
        <a:p>
          <a:endParaRPr lang="en-US"/>
        </a:p>
      </dgm:t>
    </dgm:pt>
    <dgm:pt modelId="{CC3B8A59-4078-4363-A702-9B75E08277C7}">
      <dgm:prSet/>
      <dgm:spPr/>
      <dgm:t>
        <a:bodyPr/>
        <a:lstStyle/>
        <a:p>
          <a:r>
            <a:rPr lang="en-US" b="0"/>
            <a:t>String response;</a:t>
          </a:r>
          <a:endParaRPr lang="en-US"/>
        </a:p>
      </dgm:t>
    </dgm:pt>
    <dgm:pt modelId="{9619A192-EED6-401E-8E57-B8259BD2C93F}" type="parTrans" cxnId="{78714411-78DF-41FB-AE4D-EDF371B059BE}">
      <dgm:prSet/>
      <dgm:spPr/>
      <dgm:t>
        <a:bodyPr/>
        <a:lstStyle/>
        <a:p>
          <a:endParaRPr lang="en-US"/>
        </a:p>
      </dgm:t>
    </dgm:pt>
    <dgm:pt modelId="{0BFD768B-B461-4CD4-B09B-30D811B126DA}" type="sibTrans" cxnId="{78714411-78DF-41FB-AE4D-EDF371B059BE}">
      <dgm:prSet/>
      <dgm:spPr/>
      <dgm:t>
        <a:bodyPr/>
        <a:lstStyle/>
        <a:p>
          <a:endParaRPr lang="en-US"/>
        </a:p>
      </dgm:t>
    </dgm:pt>
    <dgm:pt modelId="{83DC2454-1DB3-41C0-98CD-67848D376CD3}">
      <dgm:prSet/>
      <dgm:spPr/>
      <dgm:t>
        <a:bodyPr/>
        <a:lstStyle/>
        <a:p>
          <a:r>
            <a:rPr lang="en-US" b="0"/>
            <a:t>serializeJson(doc, response);</a:t>
          </a:r>
          <a:endParaRPr lang="en-US"/>
        </a:p>
      </dgm:t>
    </dgm:pt>
    <dgm:pt modelId="{E2F0D7C6-B861-466E-AE30-48E4706304FC}" type="parTrans" cxnId="{DFB4D0FB-943D-44AD-A20F-82731256C421}">
      <dgm:prSet/>
      <dgm:spPr/>
      <dgm:t>
        <a:bodyPr/>
        <a:lstStyle/>
        <a:p>
          <a:endParaRPr lang="en-US"/>
        </a:p>
      </dgm:t>
    </dgm:pt>
    <dgm:pt modelId="{2380B4D7-596C-42AD-B0AA-47092FDB77F7}" type="sibTrans" cxnId="{DFB4D0FB-943D-44AD-A20F-82731256C421}">
      <dgm:prSet/>
      <dgm:spPr/>
      <dgm:t>
        <a:bodyPr/>
        <a:lstStyle/>
        <a:p>
          <a:endParaRPr lang="en-US"/>
        </a:p>
      </dgm:t>
    </dgm:pt>
    <dgm:pt modelId="{E5134410-2D93-45EE-94BE-CC5214291717}">
      <dgm:prSet/>
      <dgm:spPr/>
      <dgm:t>
        <a:bodyPr/>
        <a:lstStyle/>
        <a:p>
          <a:r>
            <a:rPr lang="en-US" b="0"/>
            <a:t>server.send(200, "application/json", response);</a:t>
          </a:r>
          <a:endParaRPr lang="en-US"/>
        </a:p>
      </dgm:t>
    </dgm:pt>
    <dgm:pt modelId="{014C0BB0-95A3-45DD-B8FE-B2EE555B3661}" type="parTrans" cxnId="{862516B0-A1BE-4156-856E-D96DC4DCFF82}">
      <dgm:prSet/>
      <dgm:spPr/>
      <dgm:t>
        <a:bodyPr/>
        <a:lstStyle/>
        <a:p>
          <a:endParaRPr lang="en-US"/>
        </a:p>
      </dgm:t>
    </dgm:pt>
    <dgm:pt modelId="{67AA6B33-A2AF-43CA-A356-C8223F9CF52E}" type="sibTrans" cxnId="{862516B0-A1BE-4156-856E-D96DC4DCFF82}">
      <dgm:prSet/>
      <dgm:spPr/>
      <dgm:t>
        <a:bodyPr/>
        <a:lstStyle/>
        <a:p>
          <a:endParaRPr lang="en-US"/>
        </a:p>
      </dgm:t>
    </dgm:pt>
    <dgm:pt modelId="{DC6AEDB4-903C-46E2-A0B9-7CD07BFEF2C6}">
      <dgm:prSet/>
      <dgm:spPr/>
      <dgm:t>
        <a:bodyPr/>
        <a:lstStyle/>
        <a:p>
          <a:r>
            <a:rPr lang="en-US" b="0"/>
            <a:t>}</a:t>
          </a:r>
          <a:endParaRPr lang="en-US"/>
        </a:p>
      </dgm:t>
    </dgm:pt>
    <dgm:pt modelId="{413E0655-5CDE-42B8-9F4F-AAAFF7A358B0}" type="parTrans" cxnId="{4A294FE1-D86F-47C2-A15B-9EAF136A5228}">
      <dgm:prSet/>
      <dgm:spPr/>
      <dgm:t>
        <a:bodyPr/>
        <a:lstStyle/>
        <a:p>
          <a:endParaRPr lang="en-US"/>
        </a:p>
      </dgm:t>
    </dgm:pt>
    <dgm:pt modelId="{70136DEE-A56D-4E0B-B36A-A6E10CEF4CC4}" type="sibTrans" cxnId="{4A294FE1-D86F-47C2-A15B-9EAF136A5228}">
      <dgm:prSet/>
      <dgm:spPr/>
      <dgm:t>
        <a:bodyPr/>
        <a:lstStyle/>
        <a:p>
          <a:endParaRPr lang="en-US"/>
        </a:p>
      </dgm:t>
    </dgm:pt>
    <dgm:pt modelId="{C1722274-3EF2-4571-A9DD-67D0DCF01FA2}" type="pres">
      <dgm:prSet presAssocID="{DF373A16-4C7D-422B-AB6C-B39C68171F21}" presName="linear" presStyleCnt="0">
        <dgm:presLayoutVars>
          <dgm:animLvl val="lvl"/>
          <dgm:resizeHandles val="exact"/>
        </dgm:presLayoutVars>
      </dgm:prSet>
      <dgm:spPr/>
    </dgm:pt>
    <dgm:pt modelId="{E1D20555-AC6D-4DDF-A0A6-9A9D6FED59C2}" type="pres">
      <dgm:prSet presAssocID="{6DA637EE-2E9D-49FE-BF62-B9DA82EAF8D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697587E-A06F-48D9-86EF-5131F91BCE6E}" type="pres">
      <dgm:prSet presAssocID="{AB765D3F-F4AE-4CA5-938F-E5B9AAFC7837}" presName="spacer" presStyleCnt="0"/>
      <dgm:spPr/>
    </dgm:pt>
    <dgm:pt modelId="{989A8CBD-D213-4CA1-9F95-2713036EDD7D}" type="pres">
      <dgm:prSet presAssocID="{B241038A-9D58-4BCD-8BC1-D3DAC0F47FB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EF3CC2B-9852-459F-99B9-F8E0A1139796}" type="pres">
      <dgm:prSet presAssocID="{B241038A-9D58-4BCD-8BC1-D3DAC0F47FB7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CD89403-19F9-4A40-B9CC-40323D7E9270}" type="presOf" srcId="{6DA637EE-2E9D-49FE-BF62-B9DA82EAF8D8}" destId="{E1D20555-AC6D-4DDF-A0A6-9A9D6FED59C2}" srcOrd="0" destOrd="0" presId="urn:microsoft.com/office/officeart/2005/8/layout/vList2"/>
    <dgm:cxn modelId="{9CEBE606-DB77-4C98-B8F0-04506EB4DE43}" type="presOf" srcId="{ABF865CA-4FA2-40DF-9B02-0F30B949ECD3}" destId="{7EF3CC2B-9852-459F-99B9-F8E0A1139796}" srcOrd="0" destOrd="0" presId="urn:microsoft.com/office/officeart/2005/8/layout/vList2"/>
    <dgm:cxn modelId="{7EECC80E-3634-4871-AD98-63B46824A788}" srcId="{DF373A16-4C7D-422B-AB6C-B39C68171F21}" destId="{B241038A-9D58-4BCD-8BC1-D3DAC0F47FB7}" srcOrd="1" destOrd="0" parTransId="{AA962ED9-BD0E-4136-9DEF-815835E5708C}" sibTransId="{26DE4E21-E05F-47AD-A625-0CDE2E0AE942}"/>
    <dgm:cxn modelId="{78714411-78DF-41FB-AE4D-EDF371B059BE}" srcId="{B241038A-9D58-4BCD-8BC1-D3DAC0F47FB7}" destId="{CC3B8A59-4078-4363-A702-9B75E08277C7}" srcOrd="2" destOrd="0" parTransId="{9619A192-EED6-401E-8E57-B8259BD2C93F}" sibTransId="{0BFD768B-B461-4CD4-B09B-30D811B126DA}"/>
    <dgm:cxn modelId="{DC780238-A544-4C42-8E91-83A87A48371E}" srcId="{B241038A-9D58-4BCD-8BC1-D3DAC0F47FB7}" destId="{ABF865CA-4FA2-40DF-9B02-0F30B949ECD3}" srcOrd="0" destOrd="0" parTransId="{941D5A13-7F9F-4182-9148-04FB389B3A51}" sibTransId="{276ABE38-F02F-4557-A164-3CE4BE6232C3}"/>
    <dgm:cxn modelId="{F7586E5E-685F-4B63-BA6A-6D60A481370E}" srcId="{B241038A-9D58-4BCD-8BC1-D3DAC0F47FB7}" destId="{20C08038-B6F7-466D-BEEE-A837FA927B21}" srcOrd="1" destOrd="0" parTransId="{5F11209F-92AE-46F1-998F-2BAE00C6C1F8}" sibTransId="{B1D175EF-28BB-4B8E-88E4-6AD07D4395A4}"/>
    <dgm:cxn modelId="{CCED6E85-7906-40E9-B6DB-F0255981D715}" type="presOf" srcId="{E5134410-2D93-45EE-94BE-CC5214291717}" destId="{7EF3CC2B-9852-459F-99B9-F8E0A1139796}" srcOrd="0" destOrd="4" presId="urn:microsoft.com/office/officeart/2005/8/layout/vList2"/>
    <dgm:cxn modelId="{FE9FD88B-D13D-46D4-9ADE-2D691D87C651}" srcId="{DF373A16-4C7D-422B-AB6C-B39C68171F21}" destId="{6DA637EE-2E9D-49FE-BF62-B9DA82EAF8D8}" srcOrd="0" destOrd="0" parTransId="{B8B69FCB-39D8-4DBE-8A27-AB07FB363AD2}" sibTransId="{AB765D3F-F4AE-4CA5-938F-E5B9AAFC7837}"/>
    <dgm:cxn modelId="{8F191691-6633-473A-803B-9E7D9A9FEE26}" type="presOf" srcId="{DF373A16-4C7D-422B-AB6C-B39C68171F21}" destId="{C1722274-3EF2-4571-A9DD-67D0DCF01FA2}" srcOrd="0" destOrd="0" presId="urn:microsoft.com/office/officeart/2005/8/layout/vList2"/>
    <dgm:cxn modelId="{C5CDD1AD-C27F-406D-AE35-57ED03664526}" type="presOf" srcId="{20C08038-B6F7-466D-BEEE-A837FA927B21}" destId="{7EF3CC2B-9852-459F-99B9-F8E0A1139796}" srcOrd="0" destOrd="1" presId="urn:microsoft.com/office/officeart/2005/8/layout/vList2"/>
    <dgm:cxn modelId="{862516B0-A1BE-4156-856E-D96DC4DCFF82}" srcId="{B241038A-9D58-4BCD-8BC1-D3DAC0F47FB7}" destId="{E5134410-2D93-45EE-94BE-CC5214291717}" srcOrd="4" destOrd="0" parTransId="{014C0BB0-95A3-45DD-B8FE-B2EE555B3661}" sibTransId="{67AA6B33-A2AF-43CA-A356-C8223F9CF52E}"/>
    <dgm:cxn modelId="{2CBFE1BC-9273-4518-A169-9D9D50B4BBE7}" type="presOf" srcId="{CC3B8A59-4078-4363-A702-9B75E08277C7}" destId="{7EF3CC2B-9852-459F-99B9-F8E0A1139796}" srcOrd="0" destOrd="2" presId="urn:microsoft.com/office/officeart/2005/8/layout/vList2"/>
    <dgm:cxn modelId="{41555FC8-41CC-4844-8129-224E2A3968CC}" type="presOf" srcId="{B241038A-9D58-4BCD-8BC1-D3DAC0F47FB7}" destId="{989A8CBD-D213-4CA1-9F95-2713036EDD7D}" srcOrd="0" destOrd="0" presId="urn:microsoft.com/office/officeart/2005/8/layout/vList2"/>
    <dgm:cxn modelId="{40FA5FDF-E0FB-41D5-96F1-FD2EE355D821}" type="presOf" srcId="{83DC2454-1DB3-41C0-98CD-67848D376CD3}" destId="{7EF3CC2B-9852-459F-99B9-F8E0A1139796}" srcOrd="0" destOrd="3" presId="urn:microsoft.com/office/officeart/2005/8/layout/vList2"/>
    <dgm:cxn modelId="{4A294FE1-D86F-47C2-A15B-9EAF136A5228}" srcId="{B241038A-9D58-4BCD-8BC1-D3DAC0F47FB7}" destId="{DC6AEDB4-903C-46E2-A0B9-7CD07BFEF2C6}" srcOrd="5" destOrd="0" parTransId="{413E0655-5CDE-42B8-9F4F-AAAFF7A358B0}" sibTransId="{70136DEE-A56D-4E0B-B36A-A6E10CEF4CC4}"/>
    <dgm:cxn modelId="{DD7160EF-96A5-42B5-888E-B7B1BBB565A4}" type="presOf" srcId="{DC6AEDB4-903C-46E2-A0B9-7CD07BFEF2C6}" destId="{7EF3CC2B-9852-459F-99B9-F8E0A1139796}" srcOrd="0" destOrd="5" presId="urn:microsoft.com/office/officeart/2005/8/layout/vList2"/>
    <dgm:cxn modelId="{DFB4D0FB-943D-44AD-A20F-82731256C421}" srcId="{B241038A-9D58-4BCD-8BC1-D3DAC0F47FB7}" destId="{83DC2454-1DB3-41C0-98CD-67848D376CD3}" srcOrd="3" destOrd="0" parTransId="{E2F0D7C6-B861-466E-AE30-48E4706304FC}" sibTransId="{2380B4D7-596C-42AD-B0AA-47092FDB77F7}"/>
    <dgm:cxn modelId="{1F46EC28-D2BF-498C-B0BE-54AEC4A19B37}" type="presParOf" srcId="{C1722274-3EF2-4571-A9DD-67D0DCF01FA2}" destId="{E1D20555-AC6D-4DDF-A0A6-9A9D6FED59C2}" srcOrd="0" destOrd="0" presId="urn:microsoft.com/office/officeart/2005/8/layout/vList2"/>
    <dgm:cxn modelId="{B149E336-8DB5-4ABE-BCA7-D88024D5AA24}" type="presParOf" srcId="{C1722274-3EF2-4571-A9DD-67D0DCF01FA2}" destId="{0697587E-A06F-48D9-86EF-5131F91BCE6E}" srcOrd="1" destOrd="0" presId="urn:microsoft.com/office/officeart/2005/8/layout/vList2"/>
    <dgm:cxn modelId="{8BB946B2-F0DC-44E3-A210-F1A2964A2D71}" type="presParOf" srcId="{C1722274-3EF2-4571-A9DD-67D0DCF01FA2}" destId="{989A8CBD-D213-4CA1-9F95-2713036EDD7D}" srcOrd="2" destOrd="0" presId="urn:microsoft.com/office/officeart/2005/8/layout/vList2"/>
    <dgm:cxn modelId="{56A29E91-EBCA-45F0-8ECD-8DA8CE7F0E1C}" type="presParOf" srcId="{C1722274-3EF2-4571-A9DD-67D0DCF01FA2}" destId="{7EF3CC2B-9852-459F-99B9-F8E0A113979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D9F73-0F7B-4769-932E-3FB9F7A575C3}">
      <dsp:nvSpPr>
        <dsp:cNvPr id="0" name=""/>
        <dsp:cNvSpPr/>
      </dsp:nvSpPr>
      <dsp:spPr>
        <a:xfrm>
          <a:off x="1225335" y="318350"/>
          <a:ext cx="1318570" cy="131857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635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D2ABDF-75E1-4AF3-BE40-16FB821E414D}">
      <dsp:nvSpPr>
        <dsp:cNvPr id="0" name=""/>
        <dsp:cNvSpPr/>
      </dsp:nvSpPr>
      <dsp:spPr>
        <a:xfrm>
          <a:off x="949" y="178983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0" kern="1200"/>
            <a:t>Ripasso: HTTP con ESP32</a:t>
          </a:r>
          <a:endParaRPr lang="en-US" sz="2200" kern="1200"/>
        </a:p>
      </dsp:txBody>
      <dsp:txXfrm>
        <a:off x="949" y="1789832"/>
        <a:ext cx="3767343" cy="565101"/>
      </dsp:txXfrm>
    </dsp:sp>
    <dsp:sp modelId="{87721148-F67B-4E34-91A4-B994697BBFF8}">
      <dsp:nvSpPr>
        <dsp:cNvPr id="0" name=""/>
        <dsp:cNvSpPr/>
      </dsp:nvSpPr>
      <dsp:spPr>
        <a:xfrm>
          <a:off x="949" y="2426056"/>
          <a:ext cx="3767343" cy="144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Creazione di webserver con ESP32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Gestione richieste GET e POST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Lettura di parametri da URL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Invio di pagine HTML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kern="1200"/>
            <a:t>Client HTTP per google.com</a:t>
          </a:r>
          <a:endParaRPr lang="en-US" sz="1700" kern="1200"/>
        </a:p>
      </dsp:txBody>
      <dsp:txXfrm>
        <a:off x="949" y="2426056"/>
        <a:ext cx="3767343" cy="1448398"/>
      </dsp:txXfrm>
    </dsp:sp>
    <dsp:sp modelId="{26B0A833-038D-4566-B054-7A3F75837BDC}">
      <dsp:nvSpPr>
        <dsp:cNvPr id="0" name=""/>
        <dsp:cNvSpPr/>
      </dsp:nvSpPr>
      <dsp:spPr>
        <a:xfrm>
          <a:off x="5651964" y="318350"/>
          <a:ext cx="1318570" cy="131857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6350" cap="flat" cmpd="sng" algn="ctr">
          <a:noFill/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01A33-0355-450B-BB68-2AE9B92E89FA}">
      <dsp:nvSpPr>
        <dsp:cNvPr id="0" name=""/>
        <dsp:cNvSpPr/>
      </dsp:nvSpPr>
      <dsp:spPr>
        <a:xfrm>
          <a:off x="4427578" y="1789832"/>
          <a:ext cx="3767343" cy="5651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b="0" kern="1200"/>
            <a:t>Ora: Come organizzare meglio le nostre API?</a:t>
          </a:r>
          <a:endParaRPr lang="en-US" sz="2200" kern="1200"/>
        </a:p>
      </dsp:txBody>
      <dsp:txXfrm>
        <a:off x="4427578" y="1789832"/>
        <a:ext cx="3767343" cy="565101"/>
      </dsp:txXfrm>
    </dsp:sp>
    <dsp:sp modelId="{A86EC749-4E76-403F-9F44-A9985BFDA74D}">
      <dsp:nvSpPr>
        <dsp:cNvPr id="0" name=""/>
        <dsp:cNvSpPr/>
      </dsp:nvSpPr>
      <dsp:spPr>
        <a:xfrm>
          <a:off x="4427578" y="2426056"/>
          <a:ext cx="3767343" cy="14483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87DB0F-3F71-49C8-9D11-204BD5FEE7A5}">
      <dsp:nvSpPr>
        <dsp:cNvPr id="0" name=""/>
        <dsp:cNvSpPr/>
      </dsp:nvSpPr>
      <dsp:spPr>
        <a:xfrm>
          <a:off x="0" y="339152"/>
          <a:ext cx="8195871" cy="15592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58216" rIns="63609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Architettura per API web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Usa il protocollo HTTP che già conosciamo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Organizza le funzionalità come "risorse"</a:t>
          </a:r>
          <a:endParaRPr lang="en-US" sz="2200" kern="1200"/>
        </a:p>
      </dsp:txBody>
      <dsp:txXfrm>
        <a:off x="0" y="339152"/>
        <a:ext cx="8195871" cy="1559250"/>
      </dsp:txXfrm>
    </dsp:sp>
    <dsp:sp modelId="{88D2AA4E-6E44-47F7-BFBA-2A32DC4F27F8}">
      <dsp:nvSpPr>
        <dsp:cNvPr id="0" name=""/>
        <dsp:cNvSpPr/>
      </dsp:nvSpPr>
      <dsp:spPr>
        <a:xfrm>
          <a:off x="409793" y="14432"/>
          <a:ext cx="5737109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REST: REpresentational State Transfer</a:t>
          </a:r>
          <a:endParaRPr lang="en-US" sz="2200" kern="1200"/>
        </a:p>
      </dsp:txBody>
      <dsp:txXfrm>
        <a:off x="441496" y="46135"/>
        <a:ext cx="5673703" cy="586034"/>
      </dsp:txXfrm>
    </dsp:sp>
    <dsp:sp modelId="{66D7761A-BEB2-4937-BCE3-F09222D8CF3A}">
      <dsp:nvSpPr>
        <dsp:cNvPr id="0" name=""/>
        <dsp:cNvSpPr/>
      </dsp:nvSpPr>
      <dsp:spPr>
        <a:xfrm>
          <a:off x="0" y="2341922"/>
          <a:ext cx="8195871" cy="18364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58216" rIns="636091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Un URI univoco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Operazioni standard (GET, POST, PUT, DELETE) → CRUD</a:t>
          </a:r>
          <a:endParaRPr lang="en-US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0" kern="1200"/>
            <a:t>Rappresentazioni in JSON/XML (formati dati)</a:t>
          </a:r>
          <a:endParaRPr lang="en-US" sz="2200" kern="1200"/>
        </a:p>
      </dsp:txBody>
      <dsp:txXfrm>
        <a:off x="0" y="2341922"/>
        <a:ext cx="8195871" cy="1836450"/>
      </dsp:txXfrm>
    </dsp:sp>
    <dsp:sp modelId="{9D49629A-ABD5-4974-8E65-D913747230C6}">
      <dsp:nvSpPr>
        <dsp:cNvPr id="0" name=""/>
        <dsp:cNvSpPr/>
      </dsp:nvSpPr>
      <dsp:spPr>
        <a:xfrm>
          <a:off x="409793" y="2017202"/>
          <a:ext cx="5737109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kern="1200"/>
            <a:t>Ogni risorsa ha:</a:t>
          </a:r>
          <a:endParaRPr lang="en-US" sz="2200" kern="1200"/>
        </a:p>
      </dsp:txBody>
      <dsp:txXfrm>
        <a:off x="441496" y="2048905"/>
        <a:ext cx="5673703" cy="5860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5693A6-AA03-4633-B064-C5F62518DE03}">
      <dsp:nvSpPr>
        <dsp:cNvPr id="0" name=""/>
        <dsp:cNvSpPr/>
      </dsp:nvSpPr>
      <dsp:spPr>
        <a:xfrm>
          <a:off x="0" y="386064"/>
          <a:ext cx="8195871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79044" rIns="63609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/>
            <a:t>server.on("/", handleRoot);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/>
            <a:t>server.on("/inline", handleInline);</a:t>
          </a:r>
          <a:endParaRPr lang="en-US" sz="2300" kern="1200"/>
        </a:p>
      </dsp:txBody>
      <dsp:txXfrm>
        <a:off x="0" y="386064"/>
        <a:ext cx="8195871" cy="1304100"/>
      </dsp:txXfrm>
    </dsp:sp>
    <dsp:sp modelId="{C335F377-074D-4E05-8117-F2A82865DEEB}">
      <dsp:nvSpPr>
        <dsp:cNvPr id="0" name=""/>
        <dsp:cNvSpPr/>
      </dsp:nvSpPr>
      <dsp:spPr>
        <a:xfrm>
          <a:off x="409793" y="46584"/>
          <a:ext cx="5737109" cy="6789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Dal codice esistente...</a:t>
          </a:r>
          <a:endParaRPr lang="en-US" sz="2300" kern="1200"/>
        </a:p>
      </dsp:txBody>
      <dsp:txXfrm>
        <a:off x="442937" y="79728"/>
        <a:ext cx="5670821" cy="612672"/>
      </dsp:txXfrm>
    </dsp:sp>
    <dsp:sp modelId="{4720305E-4DBD-4513-9E6B-B689129B60B8}">
      <dsp:nvSpPr>
        <dsp:cNvPr id="0" name=""/>
        <dsp:cNvSpPr/>
      </dsp:nvSpPr>
      <dsp:spPr>
        <a:xfrm>
          <a:off x="0" y="2153844"/>
          <a:ext cx="8195871" cy="19923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6091" tIns="479044" rIns="636091" bIns="163576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/>
            <a:t>GET /led/status     -&gt; Leggi stato LED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/>
            <a:t>POST /led/on        -&gt; Accendi LED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/>
            <a:t>POST /led/off       -&gt; Spegni LED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300" b="0" kern="1200"/>
            <a:t>PUT /led/toggle     -&gt; Cambia stato LED</a:t>
          </a:r>
          <a:endParaRPr lang="en-US" sz="2300" kern="1200"/>
        </a:p>
      </dsp:txBody>
      <dsp:txXfrm>
        <a:off x="0" y="2153844"/>
        <a:ext cx="8195871" cy="1992375"/>
      </dsp:txXfrm>
    </dsp:sp>
    <dsp:sp modelId="{683E575D-48CA-4694-82DD-C6F077112D24}">
      <dsp:nvSpPr>
        <dsp:cNvPr id="0" name=""/>
        <dsp:cNvSpPr/>
      </dsp:nvSpPr>
      <dsp:spPr>
        <a:xfrm>
          <a:off x="409793" y="1814364"/>
          <a:ext cx="5737109" cy="678960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6350" cap="flat" cmpd="sng" algn="ctr">
          <a:prstDash val="solid"/>
          <a:miter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6849" tIns="0" rIns="216849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/>
            <a:t>...a REST:</a:t>
          </a:r>
          <a:endParaRPr lang="en-US" sz="2300" kern="1200"/>
        </a:p>
      </dsp:txBody>
      <dsp:txXfrm>
        <a:off x="442937" y="1847508"/>
        <a:ext cx="5670821" cy="61267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8FEE25-EA81-4500-8765-64B59152ED1F}">
      <dsp:nvSpPr>
        <dsp:cNvPr id="0" name=""/>
        <dsp:cNvSpPr/>
      </dsp:nvSpPr>
      <dsp:spPr>
        <a:xfrm>
          <a:off x="0" y="1149890"/>
          <a:ext cx="5000124" cy="61600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/>
            <a:t>#include &lt;ArduinoJson.h&gt;</a:t>
          </a:r>
          <a:endParaRPr lang="en-US" sz="2700" kern="1200"/>
        </a:p>
      </dsp:txBody>
      <dsp:txXfrm>
        <a:off x="30071" y="1179961"/>
        <a:ext cx="4939982" cy="555862"/>
      </dsp:txXfrm>
    </dsp:sp>
    <dsp:sp modelId="{239F3A52-4488-488C-91D3-584E92CC2483}">
      <dsp:nvSpPr>
        <dsp:cNvPr id="0" name=""/>
        <dsp:cNvSpPr/>
      </dsp:nvSpPr>
      <dsp:spPr>
        <a:xfrm>
          <a:off x="0" y="1843655"/>
          <a:ext cx="5000124" cy="61600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0" kern="1200"/>
            <a:t>Endpoint REST</a:t>
          </a:r>
          <a:endParaRPr lang="en-US" sz="2700" kern="1200"/>
        </a:p>
      </dsp:txBody>
      <dsp:txXfrm>
        <a:off x="30071" y="1873726"/>
        <a:ext cx="4939982" cy="555862"/>
      </dsp:txXfrm>
    </dsp:sp>
    <dsp:sp modelId="{8704D69D-9D1C-4463-B6BC-E092EA75538C}">
      <dsp:nvSpPr>
        <dsp:cNvPr id="0" name=""/>
        <dsp:cNvSpPr/>
      </dsp:nvSpPr>
      <dsp:spPr>
        <a:xfrm>
          <a:off x="0" y="2459660"/>
          <a:ext cx="5000124" cy="18443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kern="1200"/>
            <a:t>server.on("/api/sensors/temperature", HTTP_GET, handleGetTemp);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kern="1200"/>
            <a:t>server.on("/api/actuators/led", HTTP_POST, handleLedControl);</a:t>
          </a:r>
          <a:endParaRPr lang="en-US" sz="2100" kern="1200"/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b="0" kern="1200"/>
            <a:t>server.on("/api/config", HTTP_PUT, handleUpdateConfig);</a:t>
          </a:r>
          <a:endParaRPr lang="en-US" sz="2100" kern="1200"/>
        </a:p>
      </dsp:txBody>
      <dsp:txXfrm>
        <a:off x="0" y="2459660"/>
        <a:ext cx="5000124" cy="184436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1D20555-AC6D-4DDF-A0A6-9A9D6FED59C2}">
      <dsp:nvSpPr>
        <dsp:cNvPr id="0" name=""/>
        <dsp:cNvSpPr/>
      </dsp:nvSpPr>
      <dsp:spPr>
        <a:xfrm>
          <a:off x="0" y="174278"/>
          <a:ext cx="5000124" cy="11122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void handleGetTemp() </a:t>
          </a:r>
          <a:endParaRPr lang="en-US" sz="3000" kern="1200"/>
        </a:p>
      </dsp:txBody>
      <dsp:txXfrm>
        <a:off x="54295" y="228573"/>
        <a:ext cx="4891534" cy="1003641"/>
      </dsp:txXfrm>
    </dsp:sp>
    <dsp:sp modelId="{989A8CBD-D213-4CA1-9F95-2713036EDD7D}">
      <dsp:nvSpPr>
        <dsp:cNvPr id="0" name=""/>
        <dsp:cNvSpPr/>
      </dsp:nvSpPr>
      <dsp:spPr>
        <a:xfrm>
          <a:off x="0" y="1372909"/>
          <a:ext cx="5000124" cy="111223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kern="1200"/>
            <a:t>StaticJsonDocument&lt;200&gt; doc;</a:t>
          </a:r>
          <a:endParaRPr lang="en-US" sz="3000" kern="1200"/>
        </a:p>
      </dsp:txBody>
      <dsp:txXfrm>
        <a:off x="54295" y="1427204"/>
        <a:ext cx="4891534" cy="1003641"/>
      </dsp:txXfrm>
    </dsp:sp>
    <dsp:sp modelId="{7EF3CC2B-9852-459F-99B9-F8E0A1139796}">
      <dsp:nvSpPr>
        <dsp:cNvPr id="0" name=""/>
        <dsp:cNvSpPr/>
      </dsp:nvSpPr>
      <dsp:spPr>
        <a:xfrm>
          <a:off x="0" y="2485141"/>
          <a:ext cx="5000124" cy="2794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75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/>
            <a:t>doc["temperature"] = readTemperature();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/>
            <a:t>doc["unit"] = "celsius";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/>
            <a:t>String response;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/>
            <a:t>serializeJson(doc, response);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/>
            <a:t>server.send(200, "application/json", response);</a:t>
          </a:r>
          <a:endParaRPr lang="en-US" sz="2300" kern="1200"/>
        </a:p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b="0" kern="1200"/>
            <a:t>}</a:t>
          </a:r>
          <a:endParaRPr lang="en-US" sz="2300" kern="1200"/>
        </a:p>
      </dsp:txBody>
      <dsp:txXfrm>
        <a:off x="0" y="2485141"/>
        <a:ext cx="5000124" cy="2794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 algn="ctr">
              <a:buNone/>
            </a:pPr>
            <a:endParaRPr lang="it-IT" sz="3200" b="0" u="none" strike="noStrik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97141681-4F22-4663-9E0A-4630C31A3D6C}" type="slidenum">
              <a:t>‹N›</a:t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FCE4FFC-372B-719E-4489-88BD965B17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BB65F42-9100-F6EE-9492-22F2135CB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BBD02D-3729-D35C-721A-F6E01440EDF7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5905E47-E9CF-7451-8AA2-F60F6162780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111F808-2C4D-732B-3561-720AEE1700F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00874CB7-2345-4593-A575-4AA2CCE2637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0292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2C8A12-F569-D96F-135C-226FC20487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06F75A71-9A67-9C85-1414-3D3D3B6C4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1EA8DC0-5A9E-F60E-EB44-43C58AF723E0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DC9F11B-4B82-AB45-5C32-90537561C6A6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4CB05DD-89D1-6334-BAB1-C48AE4B2835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08102BB0-81E3-4AA0-8263-1B2967E842F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597490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B10632-B98B-FEF5-9C22-0B7C1D4B73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606E76A-8302-93BC-8735-A5364D744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AED46A5-1A6A-B457-9DD2-02CDE406752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BB3921-11A8-FF31-735D-FD3F5D56C23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37B0F7A-4E79-05CC-4A1E-FCD443273D4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13EFD341-9200-4CA6-8524-4000BBEE87A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58772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F409D11-8890-4137-9440-367DDA84D72F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8F272451-098F-41B6-8B68-5E97B440AECE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AB90A6C2-FE14-4E59-A054-F74B0E003EFC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spAutoFit/>
          </a:bodyPr>
          <a:lstStyle/>
          <a:p>
            <a:pPr indent="0">
              <a:buNone/>
            </a:pPr>
            <a:endParaRPr lang="en-US" sz="18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24D6194C-CB3C-4B1D-ADCF-FD99D668EA44}" type="slidenum">
              <a:t>‹N›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A227ED-7BF7-34AC-8074-9BFF7BCC4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DD2B2E8-BDD9-8819-EE08-67EC334F0B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A321813-4BD6-E72B-58BF-FA20E83B57FC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56686DF-0EC1-D58E-1E19-7CF1389E1E7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E3235B4-B6F6-4351-BA3E-A42BE794C8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AF263D9F-A468-4ED3-B0E6-540B250B717F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0751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7938BCB-4D2F-38C4-484A-5FFCF0AA1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29D08D1-523F-8962-D2C9-654EB7E34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5C44E89-19A2-039C-FD8F-1772AA05698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0B3EA3C-B9DA-BCE6-69B8-5BD627695765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EFCB419-44A4-F50B-BA5E-642C12E6DA7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BD315D44-5150-4A94-89B0-B94F0EBADCA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4719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4F169E7-948F-EDAB-9954-57CDC1818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E3609AA-EED6-DDDB-BCD9-4364E98E5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65924B4-1566-0FD8-C28C-3BEB5EDCA0B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16B179-0F26-201D-A0B4-1478A89410F0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EA5089-7614-3FAE-DC89-9D921DEE3F4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80F168F5-3584-4486-A23C-B7C054E4178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44516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8E9C149-1D85-B380-FC1F-B42F9482CD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6CB1924F-707A-05E0-7B52-AAE9664712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5D6DFFC-ACCA-1225-8A9B-53FB25A21DEA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C3115EC-6D7F-D126-9A1D-C48A183E93AC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31F505E-032F-6073-90B0-8412A377B4F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indent="0" algn="r" defTabSz="457200">
              <a:lnSpc>
                <a:spcPct val="100000"/>
              </a:lnSpc>
              <a:buNone/>
            </a:pPr>
            <a:fld id="{DF111FC7-8DD8-4A55-B4D8-B9E184BF6F1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0300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1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2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5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6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7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8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9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2BD3369-7DB9-40EC-B4DC-3D4ACD04E71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Settimo livello struttura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864000" lvl="1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296000" lvl="2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728000" lvl="3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160000" lvl="4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5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6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102BB0-81E3-4AA0-8263-1B2967E842F9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20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Fai clic per modificare il formato del testo della struttura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Secondo livello struttura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Terzo livello struttura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Quarto livello struttura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Quinto livello struttura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Sesto livello struttura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Settimo livello struttura</a:t>
            </a: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</p:txBody>
      </p:sp>
      <p:sp>
        <p:nvSpPr>
          <p:cNvPr id="6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6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3EFD341-9200-4CA6-8524-4000BBEE87A0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864000" lvl="1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296000" lvl="2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728000" lvl="3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160000" lvl="4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13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C1690A8-D94A-4F09-AD39-9CE86D0BE474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 anchorCtr="1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vert="eaVert" lIns="91440" tIns="45720" rIns="91440" bIns="4572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864000" lvl="1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296000" lvl="2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728000" lvl="3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160000" lvl="4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4171036-EE6A-43DB-8830-7C30EF0E1AF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864000" lvl="1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296000" lvl="2" indent="-288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728000" lvl="3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160000" lvl="4" indent="-216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25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27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7DA222DA-5539-41F0-BC5E-7861BC01CEFC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0" defTabSz="457200">
              <a:lnSpc>
                <a:spcPct val="100000"/>
              </a:lnSpc>
              <a:buNone/>
            </a:pPr>
            <a:r>
              <a:rPr lang="en-US" sz="4000" b="1" u="none" strike="noStrik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lang="en-US" sz="4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0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0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3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F263D9F-A468-4ED3-B0E6-540B250B717F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864000" lvl="1" indent="-324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296000" lvl="2" indent="-2880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728000" lvl="3" indent="-216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160000" lvl="4" indent="-2160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3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4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D315D44-5150-4A94-89B0-B94F0EBADCA2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marL="432000" indent="-3240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b">
            <a:noAutofit/>
          </a:bodyPr>
          <a:lstStyle/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en-US" sz="2400" b="1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lang="en-US" sz="2400" b="0" u="none" strike="noStrik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t">
            <a:noAutofit/>
          </a:bodyPr>
          <a:lstStyle/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</a:p>
          <a:p>
            <a:pPr marL="743040" lvl="1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</a:p>
          <a:p>
            <a:pPr marL="1143000" lvl="2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</a:p>
          <a:p>
            <a:pPr marL="1600200" lvl="3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</a:p>
          <a:p>
            <a:pPr marL="2057400" lvl="4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lang="en-US" sz="16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</a:p>
        </p:txBody>
      </p:sp>
      <p:sp>
        <p:nvSpPr>
          <p:cNvPr id="4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4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0F168F5-3584-4486-A23C-B7C054E4178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457200">
              <a:lnSpc>
                <a:spcPct val="100000"/>
              </a:lnSpc>
              <a:buNone/>
            </a:pPr>
            <a:r>
              <a:rPr lang="en-US" sz="4400" b="0" u="none" strike="noStrik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</a:p>
        </p:txBody>
      </p:sp>
      <p:sp>
        <p:nvSpPr>
          <p:cNvPr id="5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5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F111FC7-8DD8-4A55-B4D8-B9E184BF6F1B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&lt;data/ora&gt;</a:t>
            </a:r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>
              <a:buNone/>
              <a:def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it-IT" sz="1400" b="0" u="none" strike="noStrike">
                <a:solidFill>
                  <a:srgbClr val="000000"/>
                </a:solidFill>
                <a:effectLst/>
                <a:uFillTx/>
                <a:latin typeface="Times New Roman"/>
              </a:rPr>
              <a:t>&lt;piè di pagina&gt;</a:t>
            </a:r>
          </a:p>
        </p:txBody>
      </p:sp>
      <p:sp>
        <p:nvSpPr>
          <p:cNvPr id="5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0874CB7-2345-4593-A575-4AA2CCE26378}" type="slidenum">
              <a:rPr lang="en-US" sz="1200" b="0" u="none" strike="noStrik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‹N›</a:t>
            </a:fld>
            <a:endParaRPr lang="it-IT" sz="1200" b="0" u="none" strike="noStrik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8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Freeform: Shape 8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defTabSz="457200">
              <a:buNone/>
            </a:pPr>
            <a:r>
              <a:rPr lang="en-US" sz="42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Architettura REST con ESP32</a:t>
            </a:r>
          </a:p>
        </p:txBody>
      </p:sp>
      <p:sp>
        <p:nvSpPr>
          <p:cNvPr id="69" name="PlaceHolder 2"/>
          <p:cNvSpPr>
            <a:spLocks noGrp="1"/>
          </p:cNvSpPr>
          <p:nvPr>
            <p:ph type="subTitle"/>
          </p:nvPr>
        </p:nvSpPr>
        <p:spPr>
          <a:xfrm>
            <a:off x="1013011" y="4870824"/>
            <a:ext cx="7504463" cy="1458258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defTabSz="457200">
              <a:spcBef>
                <a:spcPts val="641"/>
              </a:spcBef>
              <a:tabLst>
                <a:tab pos="0" algn="l"/>
              </a:tabLst>
            </a:pPr>
            <a:r>
              <a:rPr lang="it-IT" sz="2800" dirty="0">
                <a:latin typeface="Calibri"/>
              </a:rPr>
              <a:t>Alessandro Privitera</a:t>
            </a:r>
            <a:endParaRPr lang="it-IT" sz="2800" dirty="0"/>
          </a:p>
          <a:p>
            <a:pPr defTabSz="457200">
              <a:spcBef>
                <a:spcPts val="641"/>
              </a:spcBef>
              <a:tabLst>
                <a:tab pos="0" algn="l"/>
              </a:tabLst>
            </a:pPr>
            <a:r>
              <a:rPr lang="it-IT" sz="2800" dirty="0">
                <a:latin typeface="Calibri"/>
              </a:rPr>
              <a:t>TPS – Prof. Cristiano Tessarolo</a:t>
            </a:r>
          </a:p>
          <a:p>
            <a:pPr defTabSz="457200">
              <a:spcBef>
                <a:spcPts val="641"/>
              </a:spcBef>
              <a:tabLst>
                <a:tab pos="0" algn="l"/>
              </a:tabLst>
            </a:pPr>
            <a:r>
              <a:rPr lang="it-IT" sz="2800" b="0" u="none" strike="noStrike" dirty="0">
                <a:effectLst/>
                <a:uFillTx/>
                <a:latin typeface="Calibri"/>
              </a:rPr>
              <a:t>Anno </a:t>
            </a:r>
            <a:r>
              <a:rPr lang="it-IT" sz="2800" dirty="0">
                <a:latin typeface="Calibri"/>
              </a:rPr>
              <a:t>Scolastico </a:t>
            </a:r>
            <a:r>
              <a:rPr lang="it-IT" sz="2800" b="0" u="none" strike="noStrike" dirty="0">
                <a:effectLst/>
                <a:uFillTx/>
                <a:latin typeface="Calibri"/>
              </a:rPr>
              <a:t>2024/2025</a:t>
            </a:r>
            <a:endParaRPr lang="it-IT" sz="2800" b="0" u="none" strike="noStrike" dirty="0">
              <a:effectLst/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2" name="Freeform: Shape 10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algn="r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Struttura URI REST</a:t>
            </a: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spcBef>
                <a:spcPts val="641"/>
              </a:spcBef>
              <a:buNone/>
            </a:pPr>
            <a:endParaRPr lang="en-US" sz="1700" b="0" u="none" strike="noStrike">
              <a:effectLst/>
              <a:uFillTx/>
              <a:latin typeface="Calibri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>
                <a:effectLst/>
                <a:uFillTx/>
                <a:latin typeface="Calibri"/>
              </a:rPr>
              <a:t>Organizzazione gerarchica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/api/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├── devices/                    # Collezione dispositivi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│   ├── temperature            # Singolo dispositivo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│   └── humidity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├── actuators/                 # Collezione attuatori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│   ├── led/1                  # LED specifico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│   └── relay/2                # Relè specifico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└── config/                    # Configurazioni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    ├── network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    └── sensors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algn="r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Codici HTTP per IoT</a:t>
            </a: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lIns="91440" tIns="45720" rIns="91440" bIns="45720" anchor="ctr">
            <a:normAutofit lnSpcReduction="10000"/>
          </a:bodyPr>
          <a:lstStyle/>
          <a:p>
            <a:pPr indent="0" defTabSz="457200">
              <a:spcBef>
                <a:spcPts val="641"/>
              </a:spcBef>
              <a:buNone/>
            </a:pPr>
            <a:endParaRPr lang="en-US" sz="1700" b="0" u="none" strike="noStrike">
              <a:effectLst/>
              <a:uFillTx/>
              <a:latin typeface="Calibri"/>
            </a:endParaRPr>
          </a:p>
          <a:p>
            <a:pPr marL="342900" indent="-34290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dirty="0" err="1">
                <a:effectLst/>
                <a:uFillTx/>
                <a:latin typeface="Calibri"/>
              </a:rPr>
              <a:t>Codici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di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risposta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utili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per ESP32</a:t>
            </a:r>
          </a:p>
          <a:p>
            <a:pPr marL="742950" lvl="1" indent="-28575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alibri"/>
              </a:rPr>
              <a:t>200 OK          -&gt;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Operazione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riuscita</a:t>
            </a:r>
          </a:p>
          <a:p>
            <a:pPr marL="742950" lvl="1" indent="-28575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alibri"/>
              </a:rPr>
              <a:t>201 Created     -&gt; Nuovo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dispositivo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aggiunto</a:t>
            </a:r>
          </a:p>
          <a:p>
            <a:pPr marL="742950" lvl="1" indent="-28575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alibri"/>
              </a:rPr>
              <a:t>400 Bad Request -&gt;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Comando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non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valido</a:t>
            </a:r>
          </a:p>
          <a:p>
            <a:pPr marL="742950" lvl="1" indent="-28575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alibri"/>
              </a:rPr>
              <a:t>401 Unauthorized-&gt;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Autenticazione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richiesta</a:t>
            </a:r>
          </a:p>
          <a:p>
            <a:pPr marL="742950" lvl="1" indent="-28575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alibri"/>
              </a:rPr>
              <a:t>404 Not Found   -&gt;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Sensore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non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trovato</a:t>
            </a:r>
          </a:p>
          <a:p>
            <a:pPr marL="742950" lvl="1" indent="-28575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alibri"/>
              </a:rPr>
              <a:t>500 Error       -&gt;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Errore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hardware ESP32</a:t>
            </a:r>
          </a:p>
          <a:p>
            <a:pPr marL="342900" indent="-34290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dirty="0" err="1">
                <a:effectLst/>
                <a:uFillTx/>
                <a:latin typeface="Calibri"/>
              </a:rPr>
              <a:t>Esempio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: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b="0" u="none" strike="noStrike" dirty="0">
                <a:effectLst/>
                <a:uFillTx/>
                <a:latin typeface="Consolas"/>
              </a:rPr>
              <a:t>if (</a:t>
            </a:r>
            <a:r>
              <a:rPr lang="en-US" sz="1700" b="0" u="none" strike="noStrike" err="1">
                <a:effectLst/>
                <a:uFillTx/>
                <a:latin typeface="Consolas"/>
              </a:rPr>
              <a:t>sensorAvailable</a:t>
            </a:r>
            <a:r>
              <a:rPr lang="en-US" sz="1700" b="0" u="none" strike="noStrike" dirty="0">
                <a:effectLst/>
                <a:uFillTx/>
                <a:latin typeface="Consolas"/>
              </a:rPr>
              <a:t>()) {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b="0" u="none" strike="noStrike" err="1">
                <a:effectLst/>
                <a:uFillTx/>
                <a:latin typeface="Consolas"/>
              </a:rPr>
              <a:t>server.send</a:t>
            </a:r>
            <a:r>
              <a:rPr lang="en-US" sz="1700" b="0" u="none" strike="noStrike" dirty="0">
                <a:effectLst/>
                <a:uFillTx/>
                <a:latin typeface="Consolas"/>
              </a:rPr>
              <a:t>(200, "application/</a:t>
            </a:r>
            <a:r>
              <a:rPr lang="en-US" sz="1700" b="0" u="none" strike="noStrike" err="1">
                <a:effectLst/>
                <a:uFillTx/>
                <a:latin typeface="Consolas"/>
              </a:rPr>
              <a:t>json</a:t>
            </a:r>
            <a:r>
              <a:rPr lang="en-US" sz="1700" b="0" u="none" strike="noStrike" dirty="0">
                <a:effectLst/>
                <a:uFillTx/>
                <a:latin typeface="Consolas"/>
              </a:rPr>
              <a:t>", data);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b="0" u="none" strike="noStrike" dirty="0">
                <a:effectLst/>
                <a:uFillTx/>
                <a:latin typeface="Consolas"/>
              </a:rPr>
              <a:t>} else {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b="0" u="none" strike="noStrike" err="1">
                <a:effectLst/>
                <a:uFillTx/>
                <a:latin typeface="Consolas"/>
              </a:rPr>
              <a:t>server.send</a:t>
            </a:r>
            <a:r>
              <a:rPr lang="en-US" sz="1700" b="0" u="none" strike="noStrike" dirty="0">
                <a:effectLst/>
                <a:uFillTx/>
                <a:latin typeface="Consolas"/>
              </a:rPr>
              <a:t>(404, "application/</a:t>
            </a:r>
            <a:r>
              <a:rPr lang="en-US" sz="1700" b="0" u="none" strike="noStrike" err="1">
                <a:effectLst/>
                <a:uFillTx/>
                <a:latin typeface="Consolas"/>
              </a:rPr>
              <a:t>json</a:t>
            </a:r>
            <a:r>
              <a:rPr lang="en-US" sz="1700" b="0" u="none" strike="noStrike" dirty="0">
                <a:effectLst/>
                <a:uFillTx/>
                <a:latin typeface="Consolas"/>
              </a:rPr>
              <a:t>", "{\"error\":\"Sensor not found\"}");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b="0" u="none" strike="noStrike" dirty="0">
                <a:effectLst/>
                <a:uFillTx/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6" name="Rectangle 9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algn="r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Esempio completo - Sistema IoT</a:t>
            </a: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3334524" y="620725"/>
            <a:ext cx="5505981" cy="5589179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spcBef>
                <a:spcPts val="641"/>
              </a:spcBef>
              <a:buNone/>
            </a:pPr>
            <a:endParaRPr lang="en-US" sz="1700" b="0" u="none" strike="noStrike">
              <a:effectLst/>
              <a:uFillTx/>
              <a:latin typeface="Calibri"/>
            </a:endParaRP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b="1" u="none" strike="noStrike" dirty="0">
                <a:effectLst/>
                <a:uFillTx/>
                <a:latin typeface="Consolas"/>
              </a:rPr>
              <a:t>// Sistema di </a:t>
            </a:r>
            <a:r>
              <a:rPr lang="en-US" sz="1700" b="1" u="none" strike="noStrike" err="1">
                <a:effectLst/>
                <a:uFillTx/>
                <a:latin typeface="Consolas"/>
              </a:rPr>
              <a:t>controllo</a:t>
            </a:r>
            <a:r>
              <a:rPr lang="en-US" sz="1700" b="1" u="none" strike="noStrike" dirty="0">
                <a:effectLst/>
                <a:uFillTx/>
                <a:latin typeface="Consolas"/>
              </a:rPr>
              <a:t> casa con REST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u="none" strike="noStrike" dirty="0">
                <a:effectLst/>
                <a:uFillTx/>
                <a:latin typeface="Consolas"/>
              </a:rPr>
              <a:t>void </a:t>
            </a:r>
            <a:r>
              <a:rPr lang="en-US" sz="1700" u="none" strike="noStrike" err="1">
                <a:effectLst/>
                <a:uFillTx/>
                <a:latin typeface="Consolas"/>
              </a:rPr>
              <a:t>setupRESTEndpoints</a:t>
            </a:r>
            <a:r>
              <a:rPr lang="en-US" sz="1700" u="none" strike="noStrike" dirty="0">
                <a:effectLst/>
                <a:uFillTx/>
                <a:latin typeface="Consolas"/>
              </a:rPr>
              <a:t>() {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u="none" strike="noStrike" err="1">
                <a:effectLst/>
                <a:uFillTx/>
                <a:latin typeface="Consolas"/>
              </a:rPr>
              <a:t>server.on</a:t>
            </a:r>
            <a:r>
              <a:rPr lang="en-US" sz="1700" u="none" strike="noStrike" dirty="0">
                <a:effectLst/>
                <a:uFillTx/>
                <a:latin typeface="Consolas"/>
              </a:rPr>
              <a:t>("/</a:t>
            </a:r>
            <a:r>
              <a:rPr lang="en-US" sz="1700" u="none" strike="noStrike" err="1">
                <a:effectLst/>
                <a:uFillTx/>
                <a:latin typeface="Consolas"/>
              </a:rPr>
              <a:t>api</a:t>
            </a:r>
            <a:r>
              <a:rPr lang="en-US" sz="1700" u="none" strike="noStrike" dirty="0">
                <a:effectLst/>
                <a:uFillTx/>
                <a:latin typeface="Consolas"/>
              </a:rPr>
              <a:t>/status", HTTP_GET, </a:t>
            </a:r>
            <a:r>
              <a:rPr lang="en-US" sz="1700" u="none" strike="noStrike" err="1">
                <a:effectLst/>
                <a:uFillTx/>
                <a:latin typeface="Consolas"/>
              </a:rPr>
              <a:t>getSystemStatus</a:t>
            </a:r>
            <a:r>
              <a:rPr lang="en-US" sz="1700" u="none" strike="noStrike" dirty="0">
                <a:effectLst/>
                <a:uFillTx/>
                <a:latin typeface="Consolas"/>
              </a:rPr>
              <a:t>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u="none" strike="noStrike" err="1">
                <a:effectLst/>
                <a:uFillTx/>
                <a:latin typeface="Consolas"/>
              </a:rPr>
              <a:t>server.on</a:t>
            </a:r>
            <a:r>
              <a:rPr lang="en-US" sz="1700" u="none" strike="noStrike" dirty="0">
                <a:effectLst/>
                <a:uFillTx/>
                <a:latin typeface="Consolas"/>
              </a:rPr>
              <a:t>("/</a:t>
            </a:r>
            <a:r>
              <a:rPr lang="en-US" sz="1700" u="none" strike="noStrike" err="1">
                <a:effectLst/>
                <a:uFillTx/>
                <a:latin typeface="Consolas"/>
              </a:rPr>
              <a:t>api</a:t>
            </a:r>
            <a:r>
              <a:rPr lang="en-US" sz="1700" u="none" strike="noStrike" dirty="0">
                <a:effectLst/>
                <a:uFillTx/>
                <a:latin typeface="Consolas"/>
              </a:rPr>
              <a:t>/lights", HTTP_GET, </a:t>
            </a:r>
            <a:r>
              <a:rPr lang="en-US" sz="1700" u="none" strike="noStrike" err="1">
                <a:effectLst/>
                <a:uFillTx/>
                <a:latin typeface="Consolas"/>
              </a:rPr>
              <a:t>getAllLights</a:t>
            </a:r>
            <a:r>
              <a:rPr lang="en-US" sz="1700" u="none" strike="noStrike" dirty="0">
                <a:effectLst/>
                <a:uFillTx/>
                <a:latin typeface="Consolas"/>
              </a:rPr>
              <a:t>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u="none" strike="noStrike" err="1">
                <a:effectLst/>
                <a:uFillTx/>
                <a:latin typeface="Consolas"/>
              </a:rPr>
              <a:t>server.on</a:t>
            </a:r>
            <a:r>
              <a:rPr lang="en-US" sz="1700" u="none" strike="noStrike" dirty="0">
                <a:effectLst/>
                <a:uFillTx/>
                <a:latin typeface="Consolas"/>
              </a:rPr>
              <a:t>("/</a:t>
            </a:r>
            <a:r>
              <a:rPr lang="en-US" sz="1700" u="none" strike="noStrike" err="1">
                <a:effectLst/>
                <a:uFillTx/>
                <a:latin typeface="Consolas"/>
              </a:rPr>
              <a:t>api</a:t>
            </a:r>
            <a:r>
              <a:rPr lang="en-US" sz="1700" u="none" strike="noStrike" dirty="0">
                <a:effectLst/>
                <a:uFillTx/>
                <a:latin typeface="Consolas"/>
              </a:rPr>
              <a:t>/lights/room1", HTTP_POST, </a:t>
            </a:r>
            <a:r>
              <a:rPr lang="en-US" sz="1700" u="none" strike="noStrike" err="1">
                <a:effectLst/>
                <a:uFillTx/>
                <a:latin typeface="Consolas"/>
              </a:rPr>
              <a:t>controlLight</a:t>
            </a:r>
            <a:r>
              <a:rPr lang="en-US" sz="1700" u="none" strike="noStrike" dirty="0">
                <a:effectLst/>
                <a:uFillTx/>
                <a:latin typeface="Consolas"/>
              </a:rPr>
              <a:t>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u="none" strike="noStrike" err="1">
                <a:effectLst/>
                <a:uFillTx/>
                <a:latin typeface="Consolas"/>
              </a:rPr>
              <a:t>server.on</a:t>
            </a:r>
            <a:r>
              <a:rPr lang="en-US" sz="1700" u="none" strike="noStrike" dirty="0">
                <a:effectLst/>
                <a:uFillTx/>
                <a:latin typeface="Consolas"/>
              </a:rPr>
              <a:t>("/</a:t>
            </a:r>
            <a:r>
              <a:rPr lang="en-US" sz="1700" u="none" strike="noStrike" err="1">
                <a:effectLst/>
                <a:uFillTx/>
                <a:latin typeface="Consolas"/>
              </a:rPr>
              <a:t>api</a:t>
            </a:r>
            <a:r>
              <a:rPr lang="en-US" sz="1700" u="none" strike="noStrike" dirty="0">
                <a:effectLst/>
                <a:uFillTx/>
                <a:latin typeface="Consolas"/>
              </a:rPr>
              <a:t>/sensors/temperature", HTTP_GET, </a:t>
            </a:r>
            <a:r>
              <a:rPr lang="en-US" sz="1700" u="none" strike="noStrike" err="1">
                <a:effectLst/>
                <a:uFillTx/>
                <a:latin typeface="Consolas"/>
              </a:rPr>
              <a:t>getTemperature</a:t>
            </a:r>
            <a:r>
              <a:rPr lang="en-US" sz="1700" u="none" strike="noStrike" dirty="0">
                <a:effectLst/>
                <a:uFillTx/>
                <a:latin typeface="Consolas"/>
              </a:rPr>
              <a:t>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u="none" strike="noStrike" err="1">
                <a:effectLst/>
                <a:uFillTx/>
                <a:latin typeface="Consolas"/>
              </a:rPr>
              <a:t>server.on</a:t>
            </a:r>
            <a:r>
              <a:rPr lang="en-US" sz="1700" u="none" strike="noStrike" dirty="0">
                <a:effectLst/>
                <a:uFillTx/>
                <a:latin typeface="Consolas"/>
              </a:rPr>
              <a:t>("/</a:t>
            </a:r>
            <a:r>
              <a:rPr lang="en-US" sz="1700" u="none" strike="noStrike" err="1">
                <a:effectLst/>
                <a:uFillTx/>
                <a:latin typeface="Consolas"/>
              </a:rPr>
              <a:t>api</a:t>
            </a:r>
            <a:r>
              <a:rPr lang="en-US" sz="1700" u="none" strike="noStrike" dirty="0">
                <a:effectLst/>
                <a:uFillTx/>
                <a:latin typeface="Consolas"/>
              </a:rPr>
              <a:t>/sensors/humidity", HTTP_GET, </a:t>
            </a:r>
            <a:r>
              <a:rPr lang="en-US" sz="1700" u="none" strike="noStrike" err="1">
                <a:effectLst/>
                <a:uFillTx/>
                <a:latin typeface="Consolas"/>
              </a:rPr>
              <a:t>getHumidity</a:t>
            </a:r>
            <a:r>
              <a:rPr lang="en-US" sz="1700" u="none" strike="noStrike" dirty="0">
                <a:effectLst/>
                <a:uFillTx/>
                <a:latin typeface="Consolas"/>
              </a:rPr>
              <a:t>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u="none" strike="noStrike" err="1">
                <a:effectLst/>
                <a:uFillTx/>
                <a:latin typeface="Consolas"/>
              </a:rPr>
              <a:t>server.on</a:t>
            </a:r>
            <a:r>
              <a:rPr lang="en-US" sz="1700" u="none" strike="noStrike" dirty="0">
                <a:effectLst/>
                <a:uFillTx/>
                <a:latin typeface="Consolas"/>
              </a:rPr>
              <a:t>("/</a:t>
            </a:r>
            <a:r>
              <a:rPr lang="en-US" sz="1700" u="none" strike="noStrike" err="1">
                <a:effectLst/>
                <a:uFillTx/>
                <a:latin typeface="Consolas"/>
              </a:rPr>
              <a:t>api</a:t>
            </a:r>
            <a:r>
              <a:rPr lang="en-US" sz="1700" u="none" strike="noStrike" dirty="0">
                <a:effectLst/>
                <a:uFillTx/>
                <a:latin typeface="Consolas"/>
              </a:rPr>
              <a:t>/config/network", HTTP_PUT, </a:t>
            </a:r>
            <a:r>
              <a:rPr lang="en-US" sz="1700" u="none" strike="noStrike" err="1">
                <a:effectLst/>
                <a:uFillTx/>
                <a:latin typeface="Consolas"/>
              </a:rPr>
              <a:t>updateNetwork</a:t>
            </a:r>
            <a:r>
              <a:rPr lang="en-US" sz="1700" u="none" strike="noStrike" dirty="0">
                <a:effectLst/>
                <a:uFillTx/>
                <a:latin typeface="Consolas"/>
              </a:rPr>
              <a:t>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700" u="none" strike="noStrike" dirty="0">
                <a:effectLst/>
                <a:uFillTx/>
                <a:latin typeface="Consolas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9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algn="r" defTabSz="457200">
              <a:buNone/>
            </a:pPr>
            <a:r>
              <a:rPr lang="en-US" sz="3500" b="0" u="none" strike="noStrike" dirty="0" err="1">
                <a:solidFill>
                  <a:srgbClr val="FFFFFF"/>
                </a:solidFill>
                <a:effectLst/>
                <a:uFillTx/>
                <a:latin typeface="Calibri"/>
              </a:rPr>
              <a:t>Vantaggi</a:t>
            </a:r>
            <a:r>
              <a:rPr lang="en-US" sz="3500" b="0" u="none" strike="noStrike" dirty="0">
                <a:solidFill>
                  <a:srgbClr val="FFFFFF"/>
                </a:solidFill>
                <a:effectLst/>
                <a:uFillTx/>
                <a:latin typeface="Calibri"/>
              </a:rPr>
              <a:t> REST con ESP32</a:t>
            </a: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spcBef>
                <a:spcPts val="641"/>
              </a:spcBef>
              <a:buNone/>
            </a:pPr>
            <a:endParaRPr lang="en-US" sz="1700" b="0" u="none" strike="noStrike">
              <a:effectLst/>
              <a:uFillTx/>
              <a:latin typeface="Calibri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dirty="0" err="1">
                <a:effectLst/>
                <a:uFillTx/>
                <a:latin typeface="Calibri"/>
              </a:rPr>
              <a:t>Perché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usare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REST con ESP32?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alibri"/>
              </a:rPr>
              <a:t>API standard -&gt;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Facili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da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integrare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 err="1">
                <a:effectLst/>
                <a:uFillTx/>
                <a:latin typeface="Calibri"/>
              </a:rPr>
              <a:t>Struttura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chiara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-&gt;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Codice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più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manutenibile</a:t>
            </a:r>
            <a:endParaRPr lang="en-US" sz="1700" b="0" u="none" strike="noStrike" dirty="0">
              <a:effectLst/>
              <a:uFillTx/>
              <a:latin typeface="Calibri"/>
            </a:endParaRP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alibri"/>
              </a:rPr>
              <a:t>JSON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nativo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-&gt;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Compatibile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con app/web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 err="1">
                <a:effectLst/>
                <a:uFillTx/>
                <a:latin typeface="Calibri"/>
              </a:rPr>
              <a:t>Scalabile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-&gt;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Aggiungi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dispositivi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facilmente</a:t>
            </a:r>
            <a:endParaRPr lang="en-US" sz="1700" b="0" u="none" strike="noStrike" dirty="0">
              <a:effectLst/>
              <a:uFillTx/>
              <a:latin typeface="Calibri"/>
            </a:endParaRP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alibri"/>
              </a:rPr>
              <a:t>Cacheable -&gt; Migliori performance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 err="1">
                <a:effectLst/>
                <a:uFillTx/>
                <a:latin typeface="Calibri"/>
              </a:rPr>
              <a:t>Documentazione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700" b="0" u="none" strike="noStrike" dirty="0" err="1">
                <a:effectLst/>
                <a:uFillTx/>
                <a:latin typeface="Calibri"/>
              </a:rPr>
              <a:t>automatica</a:t>
            </a:r>
            <a:r>
              <a:rPr lang="en-US" sz="1700" b="0" u="none" strike="noStrike" dirty="0">
                <a:effectLst/>
                <a:uFillTx/>
                <a:latin typeface="Calibri"/>
              </a:rPr>
              <a:t> -&gt; OpenAPI/Swagger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99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336136" y="1336710"/>
            <a:ext cx="6858000" cy="418458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088181" y="1092216"/>
            <a:ext cx="6346209" cy="418206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33933" y="3515977"/>
            <a:ext cx="2501979" cy="418206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176002" y="1496845"/>
            <a:ext cx="6858001" cy="386430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74277" y="1668285"/>
            <a:ext cx="4318303" cy="3238727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19797" y="586855"/>
            <a:ext cx="3172575" cy="3387497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algn="r" defTabSz="457200">
              <a:buNone/>
            </a:pPr>
            <a:r>
              <a:rPr lang="en-US" sz="3500" b="0" u="none" strike="noStrike" dirty="0" err="1">
                <a:solidFill>
                  <a:srgbClr val="FFFFFF"/>
                </a:solidFill>
                <a:effectLst/>
                <a:uFillTx/>
                <a:latin typeface="Calibri"/>
              </a:rPr>
              <a:t>Esercizio</a:t>
            </a:r>
            <a:r>
              <a:rPr lang="en-US" sz="3500" b="0" u="none" strike="noStrike" dirty="0">
                <a:solidFill>
                  <a:srgbClr val="FFFFFF"/>
                </a:solidFill>
                <a:effectLst/>
                <a:uFillTx/>
                <a:latin typeface="Calibri"/>
              </a:rPr>
              <a:t> </a:t>
            </a:r>
            <a:r>
              <a:rPr lang="en-US" sz="3500" b="0" u="none" strike="noStrike" dirty="0" err="1">
                <a:solidFill>
                  <a:srgbClr val="FFFFFF"/>
                </a:solidFill>
                <a:effectLst/>
                <a:uFillTx/>
                <a:latin typeface="Calibri"/>
              </a:rPr>
              <a:t>pratico</a:t>
            </a: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877368" y="649480"/>
            <a:ext cx="3646835" cy="5546047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spcBef>
                <a:spcPts val="641"/>
              </a:spcBef>
              <a:buNone/>
            </a:pPr>
            <a:endParaRPr lang="en-US" sz="1400" b="0" u="none" strike="noStrike">
              <a:effectLst/>
              <a:uFillTx/>
              <a:latin typeface="Calibri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 dirty="0" err="1">
                <a:effectLst/>
                <a:uFillTx/>
                <a:latin typeface="Calibri"/>
              </a:rPr>
              <a:t>Esercizio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: Convertire il Login a REST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400" b="0" u="none" strike="noStrike" dirty="0" err="1">
                <a:effectLst/>
                <a:uFillTx/>
                <a:latin typeface="Calibri"/>
              </a:rPr>
              <a:t>Partendo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 da Login_http_02-04-25.ino: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 dirty="0">
                <a:effectLst/>
                <a:uFillTx/>
                <a:latin typeface="Calibri"/>
              </a:rPr>
              <a:t>1. 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Creare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 endpoint REST per:</a:t>
            </a:r>
          </a:p>
          <a:p>
            <a:pPr marL="1600200" lvl="3" indent="-228600" defTabSz="45720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400" b="0" u="none" strike="noStrike" dirty="0">
                <a:effectLst/>
                <a:uFillTx/>
                <a:latin typeface="Calibri"/>
              </a:rPr>
              <a:t>   - POST /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api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/auth/login</a:t>
            </a:r>
          </a:p>
          <a:p>
            <a:pPr marL="1600200" lvl="3" indent="-228600" defTabSz="45720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400" b="0" u="none" strike="noStrike" dirty="0">
                <a:effectLst/>
                <a:uFillTx/>
                <a:latin typeface="Calibri"/>
              </a:rPr>
              <a:t>   - DELETE /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api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/auth/logout</a:t>
            </a:r>
          </a:p>
          <a:p>
            <a:pPr marL="1600200" lvl="3" indent="-228600" defTabSz="457200"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1400" b="0" u="none" strike="noStrike" dirty="0">
                <a:effectLst/>
                <a:uFillTx/>
                <a:latin typeface="Calibri"/>
              </a:rPr>
              <a:t>   - GET /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api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/auth/status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 dirty="0">
                <a:effectLst/>
                <a:uFillTx/>
                <a:latin typeface="Calibri"/>
              </a:rPr>
              <a:t>2. 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Usare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 JSON per input/output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 dirty="0">
                <a:effectLst/>
                <a:uFillTx/>
                <a:latin typeface="Calibri"/>
              </a:rPr>
              <a:t>3. 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Gestire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i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codici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 HTTP 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appropriati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400" b="0" u="none" strike="noStrike" dirty="0">
                <a:effectLst/>
                <a:uFillTx/>
                <a:latin typeface="Calibri"/>
              </a:rPr>
              <a:t>4. 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Implementare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 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autenticazione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 token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400" b="0" u="none" strike="noStrike" dirty="0" err="1">
                <a:effectLst/>
                <a:uFillTx/>
                <a:latin typeface="Calibri"/>
              </a:rPr>
              <a:t>Suggerimento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: Usa </a:t>
            </a:r>
            <a:r>
              <a:rPr lang="en-US" sz="1400" b="0" u="none" strike="noStrike" dirty="0" err="1">
                <a:effectLst/>
                <a:uFillTx/>
                <a:latin typeface="Calibri"/>
              </a:rPr>
              <a:t>ArduinoJson</a:t>
            </a:r>
            <a:r>
              <a:rPr lang="en-US" sz="1400" b="0" u="none" strike="noStrike" dirty="0">
                <a:effectLst/>
                <a:uFillTx/>
                <a:latin typeface="Calibri"/>
              </a:rPr>
              <a:t> library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Cosa abbiamo visto finora</a:t>
            </a:r>
          </a:p>
        </p:txBody>
      </p:sp>
      <p:graphicFrame>
        <p:nvGraphicFramePr>
          <p:cNvPr id="73" name="PlaceHolder 2">
            <a:extLst>
              <a:ext uri="{FF2B5EF4-FFF2-40B4-BE49-F238E27FC236}">
                <a16:creationId xmlns:a16="http://schemas.microsoft.com/office/drawing/2014/main" id="{2E1AFFB0-CB27-7E1D-FC93-DC6FB58098CA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301657582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Cos'è REST</a:t>
            </a:r>
          </a:p>
        </p:txBody>
      </p:sp>
      <p:graphicFrame>
        <p:nvGraphicFramePr>
          <p:cNvPr id="75" name="PlaceHolder 2">
            <a:extLst>
              <a:ext uri="{FF2B5EF4-FFF2-40B4-BE49-F238E27FC236}">
                <a16:creationId xmlns:a16="http://schemas.microsoft.com/office/drawing/2014/main" id="{44C34FAB-B757-50DD-FBA4-E292A54E46A5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1610313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Esempio pratico - Dal nostro HelloServer</a:t>
            </a:r>
          </a:p>
        </p:txBody>
      </p:sp>
      <p:graphicFrame>
        <p:nvGraphicFramePr>
          <p:cNvPr id="77" name="PlaceHolder 2">
            <a:extLst>
              <a:ext uri="{FF2B5EF4-FFF2-40B4-BE49-F238E27FC236}">
                <a16:creationId xmlns:a16="http://schemas.microsoft.com/office/drawing/2014/main" id="{19E2A628-C88F-6348-A0B3-11EFFFEDF0E9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104798485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" name="Rectangle 8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4" name="Rectangle 8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2" name="Freeform: Shape 9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algn="r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Principi REST per ESP32</a:t>
            </a: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spcBef>
                <a:spcPts val="641"/>
              </a:spcBef>
              <a:buNone/>
            </a:pPr>
            <a:endParaRPr lang="en-US" sz="1700" b="0" u="none" strike="noStrike">
              <a:effectLst/>
              <a:uFillTx/>
              <a:latin typeface="Calibri"/>
            </a:endParaRPr>
          </a:p>
          <a:p>
            <a:pPr marL="343080" indent="-34308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>
                <a:effectLst/>
                <a:uFillTx/>
                <a:latin typeface="Calibri"/>
              </a:rPr>
              <a:t>I 4 principi REST applicati a ESP32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1. Risorse come URI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>
                <a:effectLst/>
                <a:uFillTx/>
                <a:latin typeface="Calibri"/>
              </a:rPr>
              <a:t>   /sensors/temperature  -&gt; Sensore temperatura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>
                <a:effectLst/>
                <a:uFillTx/>
                <a:latin typeface="Calibri"/>
              </a:rPr>
              <a:t>   /actuators/relay1     -&gt; Relè 1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2. Metodi HTTP standard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>
                <a:effectLst/>
                <a:uFillTx/>
                <a:latin typeface="Calibri"/>
              </a:rPr>
              <a:t>   GET -&gt; Leggi stato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>
                <a:effectLst/>
                <a:uFillTx/>
                <a:latin typeface="Calibri"/>
              </a:rPr>
              <a:t>   POST -&gt; Modifica stato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>
                <a:effectLst/>
                <a:uFillTx/>
                <a:latin typeface="Calibri"/>
              </a:rPr>
              <a:t>   PUT -&gt; Sostituisci configurazione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3. Rappresentazioni JSON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>
                <a:effectLst/>
                <a:uFillTx/>
                <a:latin typeface="Calibri"/>
              </a:rPr>
              <a:t>   {"temperature": 25.4, "unit": "C"}</a:t>
            </a:r>
          </a:p>
          <a:p>
            <a:pPr marL="743040" lvl="1" indent="-28584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>
                <a:effectLst/>
                <a:uFillTx/>
                <a:latin typeface="Calibri"/>
              </a:rPr>
              <a:t>4. Stateless -&gt; Ogni richiesta è indipendente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8" name="Rectangle 8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8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8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8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9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  <a:prstGeom prst="rect">
            <a:avLst/>
          </a:prstGeom>
        </p:spPr>
        <p:txBody>
          <a:bodyPr lIns="91440" tIns="45720" rIns="91440" bIns="45720">
            <a:normAutofit/>
          </a:bodyPr>
          <a:lstStyle/>
          <a:p>
            <a:pPr indent="0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Esempio Login REST</a:t>
            </a: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028699" y="2318197"/>
            <a:ext cx="7293023" cy="3683358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spcBef>
                <a:spcPts val="641"/>
              </a:spcBef>
              <a:buNone/>
            </a:pPr>
            <a:endParaRPr lang="en-US" sz="1700" b="0" u="none" strike="noStrike" dirty="0">
              <a:effectLst/>
              <a:uFillTx/>
              <a:latin typeface="Consolas"/>
            </a:endParaRPr>
          </a:p>
          <a:p>
            <a:pPr marL="342900" indent="-342900" defTabSz="457200"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dirty="0">
                <a:effectLst/>
                <a:uFillTx/>
                <a:latin typeface="Consolas"/>
              </a:rPr>
              <a:t>Dal Login </a:t>
            </a:r>
            <a:r>
              <a:rPr lang="en-US" sz="1700" b="0" u="none" strike="noStrike" err="1">
                <a:effectLst/>
                <a:uFillTx/>
                <a:latin typeface="Consolas"/>
              </a:rPr>
              <a:t>tradizionale</a:t>
            </a:r>
            <a:r>
              <a:rPr lang="en-US" sz="1700" b="0" u="none" strike="noStrike" dirty="0">
                <a:effectLst/>
                <a:uFillTx/>
                <a:latin typeface="Consolas"/>
              </a:rPr>
              <a:t> a REST</a:t>
            </a:r>
          </a:p>
          <a:p>
            <a:pPr marL="742950" lvl="1" indent="-28575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Tradizionale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: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server.on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("/index.html", </a:t>
            </a: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homePage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);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server.on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("/login.html", login);</a:t>
            </a:r>
          </a:p>
          <a:p>
            <a:pPr marL="742950" lvl="1" indent="-285750" defTabSz="457200"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REST: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GET /</a:t>
            </a: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api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/users/session     -&gt; </a:t>
            </a: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Verifica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 se </a:t>
            </a: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loggato</a:t>
            </a:r>
            <a:endParaRPr lang="en-US" sz="1700" b="0" u="none" strike="noStrike">
              <a:effectLst/>
              <a:uFillTx/>
              <a:latin typeface="Consolas"/>
              <a:ea typeface="Calibri"/>
              <a:cs typeface="Courier New"/>
            </a:endParaRP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POST /</a:t>
            </a: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api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/auth/login       -&gt; Login con JSON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DELETE /</a:t>
            </a: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api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/auth/logout    -&gt; Logout</a:t>
            </a:r>
          </a:p>
          <a:p>
            <a:pPr marL="1143000" lvl="2" indent="-228600" defTabSz="457200"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GET /</a:t>
            </a: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api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/users/me          -&gt; Info </a:t>
            </a: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utente</a:t>
            </a:r>
            <a:r>
              <a:rPr lang="en-US" sz="1700" b="0" u="none" strike="noStrike" dirty="0">
                <a:effectLst/>
                <a:uFillTx/>
                <a:latin typeface="Consolas"/>
                <a:ea typeface="Calibri"/>
                <a:cs typeface="Courier New"/>
              </a:rPr>
              <a:t> </a:t>
            </a:r>
            <a:r>
              <a:rPr lang="en-US" sz="1700" b="0" u="none" strike="noStrike" err="1">
                <a:effectLst/>
                <a:uFillTx/>
                <a:latin typeface="Consolas"/>
                <a:ea typeface="Calibri"/>
                <a:cs typeface="Courier New"/>
              </a:rPr>
              <a:t>corrente</a:t>
            </a:r>
            <a:endParaRPr lang="en-US" sz="1700" b="0" u="none" strike="noStrike">
              <a:effectLst/>
              <a:uFillTx/>
              <a:latin typeface="Consolas"/>
              <a:ea typeface="Calibri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Freeform: Shape 94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algn="r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Codice ESP32 REST – Base (1)</a:t>
            </a:r>
          </a:p>
        </p:txBody>
      </p:sp>
      <p:graphicFrame>
        <p:nvGraphicFramePr>
          <p:cNvPr id="83" name="PlaceHolder 2">
            <a:extLst>
              <a:ext uri="{FF2B5EF4-FFF2-40B4-BE49-F238E27FC236}">
                <a16:creationId xmlns:a16="http://schemas.microsoft.com/office/drawing/2014/main" id="{D2656024-1855-3FE9-DAE7-534339631D52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4019121050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9" name="Rectangle 8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7" name="Freeform: Shape 9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algn="r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Codice ESP32 REST – Base (2)</a:t>
            </a:r>
          </a:p>
        </p:txBody>
      </p:sp>
      <p:graphicFrame>
        <p:nvGraphicFramePr>
          <p:cNvPr id="85" name="PlaceHolder 2">
            <a:extLst>
              <a:ext uri="{FF2B5EF4-FFF2-40B4-BE49-F238E27FC236}">
                <a16:creationId xmlns:a16="http://schemas.microsoft.com/office/drawing/2014/main" id="{92966D56-1B48-B839-2036-A9FA468F4753}"/>
              </a:ext>
            </a:extLst>
          </p:cNvPr>
          <p:cNvGraphicFramePr>
            <a:graphicFrameLocks noGrp="1"/>
          </p:cNvGraphicFramePr>
          <p:nvPr>
            <p:ph/>
            <p:extLst>
              <p:ext uri="{D42A27DB-BD31-4B8C-83A1-F6EECF244321}">
                <p14:modId xmlns:p14="http://schemas.microsoft.com/office/powerpoint/2010/main" val="2547279966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0" name="Rectangle 89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0" name="Freeform: Shape 99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350041" y="586855"/>
            <a:ext cx="2401025" cy="3387497"/>
          </a:xfrm>
          <a:prstGeom prst="rect">
            <a:avLst/>
          </a:prstGeom>
        </p:spPr>
        <p:txBody>
          <a:bodyPr lIns="91440" tIns="45720" rIns="91440" bIns="45720" anchor="b">
            <a:normAutofit/>
          </a:bodyPr>
          <a:lstStyle/>
          <a:p>
            <a:pPr indent="0" algn="r" defTabSz="457200">
              <a:buNone/>
            </a:pPr>
            <a:r>
              <a:rPr lang="en-US" sz="3500" b="0" u="none" strike="noStrike">
                <a:solidFill>
                  <a:srgbClr val="FFFFFF"/>
                </a:solidFill>
                <a:effectLst/>
                <a:uFillTx/>
                <a:latin typeface="Calibri"/>
              </a:rPr>
              <a:t>Gestione JSON con ESP32</a:t>
            </a: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3607694" y="649480"/>
            <a:ext cx="4916510" cy="5546047"/>
          </a:xfrm>
          <a:prstGeom prst="rect">
            <a:avLst/>
          </a:prstGeom>
        </p:spPr>
        <p:txBody>
          <a:bodyPr lIns="91440" tIns="45720" rIns="91440" bIns="45720" anchor="ctr">
            <a:normAutofit/>
          </a:bodyPr>
          <a:lstStyle/>
          <a:p>
            <a:pPr indent="0" defTabSz="457200">
              <a:spcBef>
                <a:spcPts val="641"/>
              </a:spcBef>
              <a:buNone/>
            </a:pPr>
            <a:endParaRPr lang="en-US" sz="1400" b="0" u="none" strike="noStrike" dirty="0">
              <a:effectLst/>
              <a:uFillTx/>
              <a:latin typeface="Consolas"/>
            </a:endParaRP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dirty="0">
                <a:effectLst/>
                <a:uFillTx/>
                <a:latin typeface="Consolas"/>
              </a:rPr>
              <a:t>void </a:t>
            </a:r>
            <a:r>
              <a:rPr lang="en-US" sz="1400" b="0" u="none" strike="noStrike" err="1">
                <a:effectLst/>
                <a:uFillTx/>
                <a:latin typeface="Consolas"/>
              </a:rPr>
              <a:t>handleLedControl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() {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dirty="0">
                <a:effectLst/>
                <a:uFillTx/>
                <a:latin typeface="Consolas"/>
              </a:rPr>
              <a:t>if (</a:t>
            </a:r>
            <a:r>
              <a:rPr lang="en-US" sz="1400" b="0" u="none" strike="noStrike" err="1">
                <a:effectLst/>
                <a:uFillTx/>
                <a:latin typeface="Consolas"/>
              </a:rPr>
              <a:t>server.hasArg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("plain")) {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err="1">
                <a:effectLst/>
                <a:uFillTx/>
                <a:latin typeface="Consolas"/>
              </a:rPr>
              <a:t>StaticJsonDocument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&lt;200&gt; doc;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err="1">
                <a:effectLst/>
                <a:uFillTx/>
                <a:latin typeface="Consolas"/>
              </a:rPr>
              <a:t>DeserializationError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 error = </a:t>
            </a:r>
            <a:r>
              <a:rPr lang="en-US" sz="1400" b="0" u="none" strike="noStrike" err="1">
                <a:effectLst/>
                <a:uFillTx/>
                <a:latin typeface="Consolas"/>
              </a:rPr>
              <a:t>deserializeJson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(doc, </a:t>
            </a:r>
            <a:r>
              <a:rPr lang="en-US" sz="1400" b="0" u="none" strike="noStrike" err="1">
                <a:effectLst/>
                <a:uFillTx/>
                <a:latin typeface="Consolas"/>
              </a:rPr>
              <a:t>server.arg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("plain"));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dirty="0">
                <a:effectLst/>
                <a:uFillTx/>
                <a:latin typeface="Consolas"/>
              </a:rPr>
              <a:t>if (!error) {</a:t>
            </a:r>
          </a:p>
          <a:p>
            <a:pPr marL="742950" lvl="1" defTabSz="457200">
              <a:spcBef>
                <a:spcPts val="561"/>
              </a:spcBef>
            </a:pPr>
            <a:r>
              <a:rPr lang="en-US" sz="1400" b="0" u="none" strike="noStrike" dirty="0">
                <a:effectLst/>
                <a:uFillTx/>
                <a:latin typeface="Consolas"/>
              </a:rPr>
              <a:t>bool state = doc["state"];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err="1">
                <a:effectLst/>
                <a:uFillTx/>
                <a:latin typeface="Consolas"/>
              </a:rPr>
              <a:t>digitalWrite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(LED_PIN, state ? HIGH : LOW);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err="1">
                <a:effectLst/>
                <a:uFillTx/>
                <a:latin typeface="Consolas"/>
              </a:rPr>
              <a:t>StaticJsonDocument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&lt;200&gt; response;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dirty="0">
                <a:effectLst/>
                <a:uFillTx/>
                <a:latin typeface="Consolas"/>
              </a:rPr>
              <a:t>response["success"] = true;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dirty="0">
                <a:effectLst/>
                <a:uFillTx/>
                <a:latin typeface="Consolas"/>
              </a:rPr>
              <a:t>response["</a:t>
            </a:r>
            <a:r>
              <a:rPr lang="en-US" sz="1400" b="0" u="none" strike="noStrike" err="1">
                <a:effectLst/>
                <a:uFillTx/>
                <a:latin typeface="Consolas"/>
              </a:rPr>
              <a:t>ledState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"] = state;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dirty="0">
                <a:effectLst/>
                <a:uFillTx/>
                <a:latin typeface="Consolas"/>
              </a:rPr>
              <a:t>String </a:t>
            </a:r>
            <a:r>
              <a:rPr lang="en-US" sz="1400" b="0" u="none" strike="noStrike" err="1">
                <a:effectLst/>
                <a:uFillTx/>
                <a:latin typeface="Consolas"/>
              </a:rPr>
              <a:t>jsonResponse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err="1">
                <a:effectLst/>
                <a:uFillTx/>
                <a:latin typeface="Consolas"/>
              </a:rPr>
              <a:t>serializeJson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(response, </a:t>
            </a:r>
            <a:r>
              <a:rPr lang="en-US" sz="1400" b="0" u="none" strike="noStrike" err="1">
                <a:effectLst/>
                <a:uFillTx/>
                <a:latin typeface="Consolas"/>
              </a:rPr>
              <a:t>jsonResponse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r>
              <a:rPr lang="en-US" sz="1400" b="0" u="none" strike="noStrike" err="1">
                <a:effectLst/>
                <a:uFillTx/>
                <a:latin typeface="Consolas"/>
              </a:rPr>
              <a:t>server.send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(200, "application/</a:t>
            </a:r>
            <a:r>
              <a:rPr lang="en-US" sz="1400" b="0" u="none" strike="noStrike" err="1">
                <a:effectLst/>
                <a:uFillTx/>
                <a:latin typeface="Consolas"/>
              </a:rPr>
              <a:t>json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", </a:t>
            </a:r>
            <a:r>
              <a:rPr lang="en-US" sz="1400" b="0" u="none" strike="noStrike" err="1">
                <a:effectLst/>
                <a:uFillTx/>
                <a:latin typeface="Consolas"/>
              </a:rPr>
              <a:t>jsonResponse</a:t>
            </a:r>
            <a:r>
              <a:rPr lang="en-US" sz="1400" b="0" u="none" strike="noStrike" dirty="0">
                <a:effectLst/>
                <a:uFillTx/>
                <a:latin typeface="Consolas"/>
              </a:rPr>
              <a:t>);</a:t>
            </a:r>
          </a:p>
          <a:p>
            <a:pPr marL="742950" lvl="1" indent="0" defTabSz="457200">
              <a:spcBef>
                <a:spcPts val="561"/>
              </a:spcBef>
              <a:buNone/>
            </a:pPr>
            <a:endParaRPr lang="en-US" sz="1400" b="0" u="none" strike="noStrike" dirty="0">
              <a:effectLst/>
              <a:uFillTx/>
              <a:latin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</TotalTime>
  <Application>Microsoft Office PowerPoint</Application>
  <PresentationFormat>Presentazione su schermo (4:3)</PresentationFormat>
  <Slides>14</Slides>
  <Notes>0</Notes>
  <HiddenSlides>0</HiddenSlides>
  <ScaleCrop>false</ScaleCrop>
  <HeadingPairs>
    <vt:vector size="4" baseType="variant">
      <vt:variant>
        <vt:lpstr>Tema</vt:lpstr>
      </vt:variant>
      <vt:variant>
        <vt:i4>11</vt:i4>
      </vt:variant>
      <vt:variant>
        <vt:lpstr>Titoli diapositive</vt:lpstr>
      </vt:variant>
      <vt:variant>
        <vt:i4>14</vt:i4>
      </vt:variant>
    </vt:vector>
  </HeadingPairs>
  <TitlesOfParts>
    <vt:vector size="25" baseType="lpstr"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Architettura REST con ESP32</vt:lpstr>
      <vt:lpstr>Cosa abbiamo visto finora</vt:lpstr>
      <vt:lpstr>Cos'è REST</vt:lpstr>
      <vt:lpstr>Esempio pratico - Dal nostro HelloServer</vt:lpstr>
      <vt:lpstr>Principi REST per ESP32</vt:lpstr>
      <vt:lpstr>Esempio Login REST</vt:lpstr>
      <vt:lpstr>Codice ESP32 REST – Base (1)</vt:lpstr>
      <vt:lpstr>Codice ESP32 REST – Base (2)</vt:lpstr>
      <vt:lpstr>Gestione JSON con ESP32</vt:lpstr>
      <vt:lpstr>Struttura URI REST</vt:lpstr>
      <vt:lpstr>Codici HTTP per IoT</vt:lpstr>
      <vt:lpstr>Esempio completo - Sistema IoT</vt:lpstr>
      <vt:lpstr>Vantaggi REST con ESP32</vt:lpstr>
      <vt:lpstr>Esercizio pratico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35</cp:revision>
  <dcterms:modified xsi:type="dcterms:W3CDTF">2025-05-11T11:30:27Z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it-IT</dc:language>
  <cp:lastModifiedBy/>
  <dcterms:modified xsi:type="dcterms:W3CDTF">2025-05-11T13:15:59Z</dcterms:modified>
  <cp:revision>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