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0D67AA-EE45-43AD-A11B-7FDF2436E5F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449508D-245D-4EAE-A7D6-DC6FA9B33C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dirty="0"/>
            <a:t>IntelligenzA artificiale (IA)</a:t>
          </a:r>
          <a:endParaRPr lang="en-US" dirty="0"/>
        </a:p>
      </dgm:t>
    </dgm:pt>
    <dgm:pt modelId="{26ED361E-9272-4281-9996-3D8F1B887BC0}" type="parTrans" cxnId="{2FA041D5-7AE3-4B54-A8F5-D40F1F9882F6}">
      <dgm:prSet/>
      <dgm:spPr/>
      <dgm:t>
        <a:bodyPr/>
        <a:lstStyle/>
        <a:p>
          <a:endParaRPr lang="en-US"/>
        </a:p>
      </dgm:t>
    </dgm:pt>
    <dgm:pt modelId="{A5DD0D22-BDAE-40F5-8732-951BDD3859B3}" type="sibTrans" cxnId="{2FA041D5-7AE3-4B54-A8F5-D40F1F9882F6}">
      <dgm:prSet/>
      <dgm:spPr/>
      <dgm:t>
        <a:bodyPr/>
        <a:lstStyle/>
        <a:p>
          <a:endParaRPr lang="en-US"/>
        </a:p>
      </dgm:t>
    </dgm:pt>
    <dgm:pt modelId="{ADF7934F-EF22-426F-B3CC-BD0D5BFF66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dirty="0"/>
            <a:t>INDUSTRIA SOSTENIBILE (GREEN)</a:t>
          </a:r>
          <a:endParaRPr lang="en-US" dirty="0"/>
        </a:p>
      </dgm:t>
    </dgm:pt>
    <dgm:pt modelId="{468A66D4-1891-419B-89FB-17D7376E432F}" type="parTrans" cxnId="{F8C6AA01-AD66-4561-83BB-AC7F129124EF}">
      <dgm:prSet/>
      <dgm:spPr/>
      <dgm:t>
        <a:bodyPr/>
        <a:lstStyle/>
        <a:p>
          <a:endParaRPr lang="en-US"/>
        </a:p>
      </dgm:t>
    </dgm:pt>
    <dgm:pt modelId="{87E3EF0E-1C9F-4510-A508-F44C00738EEB}" type="sibTrans" cxnId="{F8C6AA01-AD66-4561-83BB-AC7F129124EF}">
      <dgm:prSet/>
      <dgm:spPr/>
      <dgm:t>
        <a:bodyPr/>
        <a:lstStyle/>
        <a:p>
          <a:endParaRPr lang="en-US"/>
        </a:p>
      </dgm:t>
    </dgm:pt>
    <dgm:pt modelId="{BF600E4D-CE4A-4BD8-91F4-CDC86347D5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dirty="0"/>
            <a:t>Internet of Things (IoT)/Interazione uomo macchina</a:t>
          </a:r>
          <a:endParaRPr lang="en-US" dirty="0"/>
        </a:p>
      </dgm:t>
    </dgm:pt>
    <dgm:pt modelId="{A8F3EBC6-F958-4212-AB5F-95FA086AF9B8}" type="parTrans" cxnId="{AE457D5B-F5ED-401D-BF83-F23874FB8630}">
      <dgm:prSet/>
      <dgm:spPr/>
      <dgm:t>
        <a:bodyPr/>
        <a:lstStyle/>
        <a:p>
          <a:endParaRPr lang="en-US"/>
        </a:p>
      </dgm:t>
    </dgm:pt>
    <dgm:pt modelId="{EE81F24F-FEB2-458B-8030-A09B9BB207CE}" type="sibTrans" cxnId="{AE457D5B-F5ED-401D-BF83-F23874FB8630}">
      <dgm:prSet/>
      <dgm:spPr/>
      <dgm:t>
        <a:bodyPr/>
        <a:lstStyle/>
        <a:p>
          <a:endParaRPr lang="en-US"/>
        </a:p>
      </dgm:t>
    </dgm:pt>
    <dgm:pt modelId="{6CDF6E2D-D6E9-4A18-B00A-D9F400DFF4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dirty="0"/>
            <a:t>Big Data/Cloud Computing</a:t>
          </a:r>
          <a:endParaRPr lang="en-US" dirty="0"/>
        </a:p>
      </dgm:t>
    </dgm:pt>
    <dgm:pt modelId="{E9ECC4A9-E230-4F4D-BA77-192901DE9262}" type="parTrans" cxnId="{61CC385C-3473-40DB-B336-7ED3AD8254A8}">
      <dgm:prSet/>
      <dgm:spPr/>
      <dgm:t>
        <a:bodyPr/>
        <a:lstStyle/>
        <a:p>
          <a:endParaRPr lang="en-US"/>
        </a:p>
      </dgm:t>
    </dgm:pt>
    <dgm:pt modelId="{147AFAFF-931D-4B1F-9844-7420B8C6D6F2}" type="sibTrans" cxnId="{61CC385C-3473-40DB-B336-7ED3AD8254A8}">
      <dgm:prSet/>
      <dgm:spPr/>
      <dgm:t>
        <a:bodyPr/>
        <a:lstStyle/>
        <a:p>
          <a:endParaRPr lang="en-US"/>
        </a:p>
      </dgm:t>
    </dgm:pt>
    <dgm:pt modelId="{316598E1-9BEF-4743-AB9C-F760636C63EE}" type="pres">
      <dgm:prSet presAssocID="{E90D67AA-EE45-43AD-A11B-7FDF2436E5F4}" presName="root" presStyleCnt="0">
        <dgm:presLayoutVars>
          <dgm:dir/>
          <dgm:resizeHandles val="exact"/>
        </dgm:presLayoutVars>
      </dgm:prSet>
      <dgm:spPr/>
    </dgm:pt>
    <dgm:pt modelId="{8D18259D-F919-4AE6-B26D-9DB91954DA09}" type="pres">
      <dgm:prSet presAssocID="{4449508D-245D-4EAE-A7D6-DC6FA9B33CFC}" presName="compNode" presStyleCnt="0"/>
      <dgm:spPr/>
    </dgm:pt>
    <dgm:pt modelId="{55B64721-D90F-4C50-AB7C-BC2EA56D8758}" type="pres">
      <dgm:prSet presAssocID="{4449508D-245D-4EAE-A7D6-DC6FA9B33CF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3EFF756-43A6-4DB7-B739-75FE47D102E7}" type="pres">
      <dgm:prSet presAssocID="{4449508D-245D-4EAE-A7D6-DC6FA9B33C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0D07188-0E46-4FDE-93C1-36EB7A8A2105}" type="pres">
      <dgm:prSet presAssocID="{4449508D-245D-4EAE-A7D6-DC6FA9B33CFC}" presName="spaceRect" presStyleCnt="0"/>
      <dgm:spPr/>
    </dgm:pt>
    <dgm:pt modelId="{DD8E224C-3BA6-421D-B7AC-CCE1C3CE4191}" type="pres">
      <dgm:prSet presAssocID="{4449508D-245D-4EAE-A7D6-DC6FA9B33CFC}" presName="textRect" presStyleLbl="revTx" presStyleIdx="0" presStyleCnt="4">
        <dgm:presLayoutVars>
          <dgm:chMax val="1"/>
          <dgm:chPref val="1"/>
        </dgm:presLayoutVars>
      </dgm:prSet>
      <dgm:spPr/>
    </dgm:pt>
    <dgm:pt modelId="{EA400C45-EC25-4A66-A1FE-ED7C96CC04DC}" type="pres">
      <dgm:prSet presAssocID="{A5DD0D22-BDAE-40F5-8732-951BDD3859B3}" presName="sibTrans" presStyleCnt="0"/>
      <dgm:spPr/>
    </dgm:pt>
    <dgm:pt modelId="{2C7A6A7F-3BD7-4250-B960-9AC984D5F3C0}" type="pres">
      <dgm:prSet presAssocID="{ADF7934F-EF22-426F-B3CC-BD0D5BFF66A2}" presName="compNode" presStyleCnt="0"/>
      <dgm:spPr/>
    </dgm:pt>
    <dgm:pt modelId="{BC0AAC69-20A3-4EA3-9CBB-5E4A7A2624E7}" type="pres">
      <dgm:prSet presAssocID="{ADF7934F-EF22-426F-B3CC-BD0D5BFF66A2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A7F2004-C6DA-4DC9-A06C-01E282A20482}" type="pres">
      <dgm:prSet presAssocID="{ADF7934F-EF22-426F-B3CC-BD0D5BFF66A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34BCB83A-91C5-4EF6-8935-876E845B67D7}" type="pres">
      <dgm:prSet presAssocID="{ADF7934F-EF22-426F-B3CC-BD0D5BFF66A2}" presName="spaceRect" presStyleCnt="0"/>
      <dgm:spPr/>
    </dgm:pt>
    <dgm:pt modelId="{9B3661D4-FB88-4F7D-984B-7D5C859BC38E}" type="pres">
      <dgm:prSet presAssocID="{ADF7934F-EF22-426F-B3CC-BD0D5BFF66A2}" presName="textRect" presStyleLbl="revTx" presStyleIdx="1" presStyleCnt="4">
        <dgm:presLayoutVars>
          <dgm:chMax val="1"/>
          <dgm:chPref val="1"/>
        </dgm:presLayoutVars>
      </dgm:prSet>
      <dgm:spPr/>
    </dgm:pt>
    <dgm:pt modelId="{C1B36BAD-18F7-494D-9E1D-A84470E7F08C}" type="pres">
      <dgm:prSet presAssocID="{87E3EF0E-1C9F-4510-A508-F44C00738EEB}" presName="sibTrans" presStyleCnt="0"/>
      <dgm:spPr/>
    </dgm:pt>
    <dgm:pt modelId="{18FD3CCC-0B7C-4D64-AA37-9653FCB61CED}" type="pres">
      <dgm:prSet presAssocID="{BF600E4D-CE4A-4BD8-91F4-CDC86347D552}" presName="compNode" presStyleCnt="0"/>
      <dgm:spPr/>
    </dgm:pt>
    <dgm:pt modelId="{71576974-FA3D-4A14-BC19-41292B22D26B}" type="pres">
      <dgm:prSet presAssocID="{BF600E4D-CE4A-4BD8-91F4-CDC86347D55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30B16C0-551C-46CF-873E-670D6DA5C661}" type="pres">
      <dgm:prSet presAssocID="{BF600E4D-CE4A-4BD8-91F4-CDC86347D5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CAEDBEB4-19F2-442E-B6C6-A3E11FD40B8C}" type="pres">
      <dgm:prSet presAssocID="{BF600E4D-CE4A-4BD8-91F4-CDC86347D552}" presName="spaceRect" presStyleCnt="0"/>
      <dgm:spPr/>
    </dgm:pt>
    <dgm:pt modelId="{3A58134A-1AA0-4B49-A32B-B4408CA264BF}" type="pres">
      <dgm:prSet presAssocID="{BF600E4D-CE4A-4BD8-91F4-CDC86347D552}" presName="textRect" presStyleLbl="revTx" presStyleIdx="2" presStyleCnt="4">
        <dgm:presLayoutVars>
          <dgm:chMax val="1"/>
          <dgm:chPref val="1"/>
        </dgm:presLayoutVars>
      </dgm:prSet>
      <dgm:spPr/>
    </dgm:pt>
    <dgm:pt modelId="{1A454C7D-2894-4FE9-8F36-1510FA15A400}" type="pres">
      <dgm:prSet presAssocID="{EE81F24F-FEB2-458B-8030-A09B9BB207CE}" presName="sibTrans" presStyleCnt="0"/>
      <dgm:spPr/>
    </dgm:pt>
    <dgm:pt modelId="{5E8FA8AA-CC14-42C6-9D25-1D6A18A3CAF8}" type="pres">
      <dgm:prSet presAssocID="{6CDF6E2D-D6E9-4A18-B00A-D9F400DFF42C}" presName="compNode" presStyleCnt="0"/>
      <dgm:spPr/>
    </dgm:pt>
    <dgm:pt modelId="{17E18177-4394-4B95-9149-3ADB0C818CC9}" type="pres">
      <dgm:prSet presAssocID="{6CDF6E2D-D6E9-4A18-B00A-D9F400DFF42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2A8B744-2E46-44DA-938E-5E0F3DCB6EA5}" type="pres">
      <dgm:prSet presAssocID="{6CDF6E2D-D6E9-4A18-B00A-D9F400DFF4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2E71D1B8-3461-4863-8FC2-272374F9629D}" type="pres">
      <dgm:prSet presAssocID="{6CDF6E2D-D6E9-4A18-B00A-D9F400DFF42C}" presName="spaceRect" presStyleCnt="0"/>
      <dgm:spPr/>
    </dgm:pt>
    <dgm:pt modelId="{FEF3F73A-6758-42B4-A993-DB3CF5E7054B}" type="pres">
      <dgm:prSet presAssocID="{6CDF6E2D-D6E9-4A18-B00A-D9F400DFF4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8C6AA01-AD66-4561-83BB-AC7F129124EF}" srcId="{E90D67AA-EE45-43AD-A11B-7FDF2436E5F4}" destId="{ADF7934F-EF22-426F-B3CC-BD0D5BFF66A2}" srcOrd="1" destOrd="0" parTransId="{468A66D4-1891-419B-89FB-17D7376E432F}" sibTransId="{87E3EF0E-1C9F-4510-A508-F44C00738EEB}"/>
    <dgm:cxn modelId="{36B0812B-83DA-4119-B809-7ECC7899C819}" type="presOf" srcId="{4449508D-245D-4EAE-A7D6-DC6FA9B33CFC}" destId="{DD8E224C-3BA6-421D-B7AC-CCE1C3CE4191}" srcOrd="0" destOrd="0" presId="urn:microsoft.com/office/officeart/2018/5/layout/IconLeafLabelList"/>
    <dgm:cxn modelId="{AE457D5B-F5ED-401D-BF83-F23874FB8630}" srcId="{E90D67AA-EE45-43AD-A11B-7FDF2436E5F4}" destId="{BF600E4D-CE4A-4BD8-91F4-CDC86347D552}" srcOrd="2" destOrd="0" parTransId="{A8F3EBC6-F958-4212-AB5F-95FA086AF9B8}" sibTransId="{EE81F24F-FEB2-458B-8030-A09B9BB207CE}"/>
    <dgm:cxn modelId="{61CC385C-3473-40DB-B336-7ED3AD8254A8}" srcId="{E90D67AA-EE45-43AD-A11B-7FDF2436E5F4}" destId="{6CDF6E2D-D6E9-4A18-B00A-D9F400DFF42C}" srcOrd="3" destOrd="0" parTransId="{E9ECC4A9-E230-4F4D-BA77-192901DE9262}" sibTransId="{147AFAFF-931D-4B1F-9844-7420B8C6D6F2}"/>
    <dgm:cxn modelId="{C0F4168E-6757-4094-8793-D5AA8953D49B}" type="presOf" srcId="{6CDF6E2D-D6E9-4A18-B00A-D9F400DFF42C}" destId="{FEF3F73A-6758-42B4-A993-DB3CF5E7054B}" srcOrd="0" destOrd="0" presId="urn:microsoft.com/office/officeart/2018/5/layout/IconLeafLabelList"/>
    <dgm:cxn modelId="{A12FF1B4-98AF-4112-BF6B-4DD02CC28F26}" type="presOf" srcId="{ADF7934F-EF22-426F-B3CC-BD0D5BFF66A2}" destId="{9B3661D4-FB88-4F7D-984B-7D5C859BC38E}" srcOrd="0" destOrd="0" presId="urn:microsoft.com/office/officeart/2018/5/layout/IconLeafLabelList"/>
    <dgm:cxn modelId="{2FA041D5-7AE3-4B54-A8F5-D40F1F9882F6}" srcId="{E90D67AA-EE45-43AD-A11B-7FDF2436E5F4}" destId="{4449508D-245D-4EAE-A7D6-DC6FA9B33CFC}" srcOrd="0" destOrd="0" parTransId="{26ED361E-9272-4281-9996-3D8F1B887BC0}" sibTransId="{A5DD0D22-BDAE-40F5-8732-951BDD3859B3}"/>
    <dgm:cxn modelId="{5C28BBF4-73EF-4677-A8D6-3F1B4FBA0363}" type="presOf" srcId="{BF600E4D-CE4A-4BD8-91F4-CDC86347D552}" destId="{3A58134A-1AA0-4B49-A32B-B4408CA264BF}" srcOrd="0" destOrd="0" presId="urn:microsoft.com/office/officeart/2018/5/layout/IconLeafLabelList"/>
    <dgm:cxn modelId="{742C75FA-A221-4632-9D0F-39E9AA3A0559}" type="presOf" srcId="{E90D67AA-EE45-43AD-A11B-7FDF2436E5F4}" destId="{316598E1-9BEF-4743-AB9C-F760636C63EE}" srcOrd="0" destOrd="0" presId="urn:microsoft.com/office/officeart/2018/5/layout/IconLeafLabelList"/>
    <dgm:cxn modelId="{03F6DA19-63E1-44E4-A00B-8D9EE64F719B}" type="presParOf" srcId="{316598E1-9BEF-4743-AB9C-F760636C63EE}" destId="{8D18259D-F919-4AE6-B26D-9DB91954DA09}" srcOrd="0" destOrd="0" presId="urn:microsoft.com/office/officeart/2018/5/layout/IconLeafLabelList"/>
    <dgm:cxn modelId="{CD4EF24D-0614-4B99-8705-A435A1640B0D}" type="presParOf" srcId="{8D18259D-F919-4AE6-B26D-9DB91954DA09}" destId="{55B64721-D90F-4C50-AB7C-BC2EA56D8758}" srcOrd="0" destOrd="0" presId="urn:microsoft.com/office/officeart/2018/5/layout/IconLeafLabelList"/>
    <dgm:cxn modelId="{BFB9ADA4-5E2F-4134-BB77-1017FC195297}" type="presParOf" srcId="{8D18259D-F919-4AE6-B26D-9DB91954DA09}" destId="{E3EFF756-43A6-4DB7-B739-75FE47D102E7}" srcOrd="1" destOrd="0" presId="urn:microsoft.com/office/officeart/2018/5/layout/IconLeafLabelList"/>
    <dgm:cxn modelId="{1DD05EE1-EE7E-4D9F-AD2E-A95B561CC47C}" type="presParOf" srcId="{8D18259D-F919-4AE6-B26D-9DB91954DA09}" destId="{80D07188-0E46-4FDE-93C1-36EB7A8A2105}" srcOrd="2" destOrd="0" presId="urn:microsoft.com/office/officeart/2018/5/layout/IconLeafLabelList"/>
    <dgm:cxn modelId="{9708319E-1FAC-4965-90A0-AB9F61930829}" type="presParOf" srcId="{8D18259D-F919-4AE6-B26D-9DB91954DA09}" destId="{DD8E224C-3BA6-421D-B7AC-CCE1C3CE4191}" srcOrd="3" destOrd="0" presId="urn:microsoft.com/office/officeart/2018/5/layout/IconLeafLabelList"/>
    <dgm:cxn modelId="{C96ACC2E-E287-4F05-8255-CFC9B4869433}" type="presParOf" srcId="{316598E1-9BEF-4743-AB9C-F760636C63EE}" destId="{EA400C45-EC25-4A66-A1FE-ED7C96CC04DC}" srcOrd="1" destOrd="0" presId="urn:microsoft.com/office/officeart/2018/5/layout/IconLeafLabelList"/>
    <dgm:cxn modelId="{FBC12C48-FC4B-459A-924E-C2FC498C6E87}" type="presParOf" srcId="{316598E1-9BEF-4743-AB9C-F760636C63EE}" destId="{2C7A6A7F-3BD7-4250-B960-9AC984D5F3C0}" srcOrd="2" destOrd="0" presId="urn:microsoft.com/office/officeart/2018/5/layout/IconLeafLabelList"/>
    <dgm:cxn modelId="{1270963E-B04F-4042-BD56-4D289178EC44}" type="presParOf" srcId="{2C7A6A7F-3BD7-4250-B960-9AC984D5F3C0}" destId="{BC0AAC69-20A3-4EA3-9CBB-5E4A7A2624E7}" srcOrd="0" destOrd="0" presId="urn:microsoft.com/office/officeart/2018/5/layout/IconLeafLabelList"/>
    <dgm:cxn modelId="{DA139BD6-A1B2-4085-B739-22BC05DA063C}" type="presParOf" srcId="{2C7A6A7F-3BD7-4250-B960-9AC984D5F3C0}" destId="{6A7F2004-C6DA-4DC9-A06C-01E282A20482}" srcOrd="1" destOrd="0" presId="urn:microsoft.com/office/officeart/2018/5/layout/IconLeafLabelList"/>
    <dgm:cxn modelId="{67858C67-95B9-4C2A-A877-9E6AFCBC2D57}" type="presParOf" srcId="{2C7A6A7F-3BD7-4250-B960-9AC984D5F3C0}" destId="{34BCB83A-91C5-4EF6-8935-876E845B67D7}" srcOrd="2" destOrd="0" presId="urn:microsoft.com/office/officeart/2018/5/layout/IconLeafLabelList"/>
    <dgm:cxn modelId="{09303C6E-C984-4B88-8C9C-25A5EAE5FA45}" type="presParOf" srcId="{2C7A6A7F-3BD7-4250-B960-9AC984D5F3C0}" destId="{9B3661D4-FB88-4F7D-984B-7D5C859BC38E}" srcOrd="3" destOrd="0" presId="urn:microsoft.com/office/officeart/2018/5/layout/IconLeafLabelList"/>
    <dgm:cxn modelId="{9D5636EC-827A-40B1-8572-32E2D3545148}" type="presParOf" srcId="{316598E1-9BEF-4743-AB9C-F760636C63EE}" destId="{C1B36BAD-18F7-494D-9E1D-A84470E7F08C}" srcOrd="3" destOrd="0" presId="urn:microsoft.com/office/officeart/2018/5/layout/IconLeafLabelList"/>
    <dgm:cxn modelId="{7EE7EB59-CCCA-468E-AA94-247FD6753DC2}" type="presParOf" srcId="{316598E1-9BEF-4743-AB9C-F760636C63EE}" destId="{18FD3CCC-0B7C-4D64-AA37-9653FCB61CED}" srcOrd="4" destOrd="0" presId="urn:microsoft.com/office/officeart/2018/5/layout/IconLeafLabelList"/>
    <dgm:cxn modelId="{42022C87-0278-4F01-B37D-745DD516B78A}" type="presParOf" srcId="{18FD3CCC-0B7C-4D64-AA37-9653FCB61CED}" destId="{71576974-FA3D-4A14-BC19-41292B22D26B}" srcOrd="0" destOrd="0" presId="urn:microsoft.com/office/officeart/2018/5/layout/IconLeafLabelList"/>
    <dgm:cxn modelId="{6A620281-E2D4-4168-92E8-F55D4B36F3B5}" type="presParOf" srcId="{18FD3CCC-0B7C-4D64-AA37-9653FCB61CED}" destId="{130B16C0-551C-46CF-873E-670D6DA5C661}" srcOrd="1" destOrd="0" presId="urn:microsoft.com/office/officeart/2018/5/layout/IconLeafLabelList"/>
    <dgm:cxn modelId="{9D6A1891-1062-4F85-B42B-F2B1192A1367}" type="presParOf" srcId="{18FD3CCC-0B7C-4D64-AA37-9653FCB61CED}" destId="{CAEDBEB4-19F2-442E-B6C6-A3E11FD40B8C}" srcOrd="2" destOrd="0" presId="urn:microsoft.com/office/officeart/2018/5/layout/IconLeafLabelList"/>
    <dgm:cxn modelId="{5EAFCA12-995C-4398-927F-E09BC7E042E6}" type="presParOf" srcId="{18FD3CCC-0B7C-4D64-AA37-9653FCB61CED}" destId="{3A58134A-1AA0-4B49-A32B-B4408CA264BF}" srcOrd="3" destOrd="0" presId="urn:microsoft.com/office/officeart/2018/5/layout/IconLeafLabelList"/>
    <dgm:cxn modelId="{675EA6E3-9F31-4B1F-9CD0-4A4CE2B825AB}" type="presParOf" srcId="{316598E1-9BEF-4743-AB9C-F760636C63EE}" destId="{1A454C7D-2894-4FE9-8F36-1510FA15A400}" srcOrd="5" destOrd="0" presId="urn:microsoft.com/office/officeart/2018/5/layout/IconLeafLabelList"/>
    <dgm:cxn modelId="{4C603B9F-8697-4A30-B5DD-4A399D578284}" type="presParOf" srcId="{316598E1-9BEF-4743-AB9C-F760636C63EE}" destId="{5E8FA8AA-CC14-42C6-9D25-1D6A18A3CAF8}" srcOrd="6" destOrd="0" presId="urn:microsoft.com/office/officeart/2018/5/layout/IconLeafLabelList"/>
    <dgm:cxn modelId="{FB9E4C2F-77E0-42EE-B870-89C0B6DDC449}" type="presParOf" srcId="{5E8FA8AA-CC14-42C6-9D25-1D6A18A3CAF8}" destId="{17E18177-4394-4B95-9149-3ADB0C818CC9}" srcOrd="0" destOrd="0" presId="urn:microsoft.com/office/officeart/2018/5/layout/IconLeafLabelList"/>
    <dgm:cxn modelId="{37E8F823-6588-409F-A2A4-5A466BE782DB}" type="presParOf" srcId="{5E8FA8AA-CC14-42C6-9D25-1D6A18A3CAF8}" destId="{B2A8B744-2E46-44DA-938E-5E0F3DCB6EA5}" srcOrd="1" destOrd="0" presId="urn:microsoft.com/office/officeart/2018/5/layout/IconLeafLabelList"/>
    <dgm:cxn modelId="{DBDE84A9-CBFC-4243-BBC6-7822A2933F4E}" type="presParOf" srcId="{5E8FA8AA-CC14-42C6-9D25-1D6A18A3CAF8}" destId="{2E71D1B8-3461-4863-8FC2-272374F9629D}" srcOrd="2" destOrd="0" presId="urn:microsoft.com/office/officeart/2018/5/layout/IconLeafLabelList"/>
    <dgm:cxn modelId="{6CB667DA-E1B8-4146-8FA9-4B12FCDC7722}" type="presParOf" srcId="{5E8FA8AA-CC14-42C6-9D25-1D6A18A3CAF8}" destId="{FEF3F73A-6758-42B4-A993-DB3CF5E7054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0D67AA-EE45-43AD-A11B-7FDF2436E5F4}" type="doc">
      <dgm:prSet loTypeId="urn:microsoft.com/office/officeart/2005/8/layout/process5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4449508D-245D-4EAE-A7D6-DC6FA9B33CFC}">
      <dgm:prSet/>
      <dgm:spPr/>
      <dgm:t>
        <a:bodyPr/>
        <a:lstStyle/>
        <a:p>
          <a:pPr>
            <a:defRPr cap="all"/>
          </a:pPr>
          <a:r>
            <a:rPr lang="en-US" dirty="0"/>
            <a:t>Raccolta di dati e </a:t>
          </a:r>
          <a:r>
            <a:rPr lang="en-US" dirty="0" err="1"/>
            <a:t>dispositivi</a:t>
          </a:r>
          <a:r>
            <a:rPr lang="en-US" dirty="0"/>
            <a:t> </a:t>
          </a:r>
          <a:r>
            <a:rPr lang="en-US" dirty="0" err="1"/>
            <a:t>interconnessi</a:t>
          </a:r>
          <a:endParaRPr lang="en-US" dirty="0"/>
        </a:p>
      </dgm:t>
    </dgm:pt>
    <dgm:pt modelId="{26ED361E-9272-4281-9996-3D8F1B887BC0}" type="parTrans" cxnId="{2FA041D5-7AE3-4B54-A8F5-D40F1F9882F6}">
      <dgm:prSet/>
      <dgm:spPr/>
      <dgm:t>
        <a:bodyPr/>
        <a:lstStyle/>
        <a:p>
          <a:endParaRPr lang="en-US"/>
        </a:p>
      </dgm:t>
    </dgm:pt>
    <dgm:pt modelId="{A5DD0D22-BDAE-40F5-8732-951BDD3859B3}" type="sibTrans" cxnId="{2FA041D5-7AE3-4B54-A8F5-D40F1F9882F6}">
      <dgm:prSet/>
      <dgm:spPr/>
      <dgm:t>
        <a:bodyPr/>
        <a:lstStyle/>
        <a:p>
          <a:endParaRPr lang="en-US"/>
        </a:p>
      </dgm:t>
    </dgm:pt>
    <dgm:pt modelId="{ADF7934F-EF22-426F-B3CC-BD0D5BFF66A2}">
      <dgm:prSet/>
      <dgm:spPr/>
      <dgm:t>
        <a:bodyPr/>
        <a:lstStyle/>
        <a:p>
          <a:pPr>
            <a:defRPr cap="all"/>
          </a:pPr>
          <a:r>
            <a:rPr lang="en-US" dirty="0"/>
            <a:t>IA/Cloud/Realtà </a:t>
          </a:r>
          <a:r>
            <a:rPr lang="en-US" dirty="0" err="1"/>
            <a:t>aumentata</a:t>
          </a:r>
          <a:r>
            <a:rPr lang="en-US" dirty="0"/>
            <a:t>/</a:t>
          </a:r>
          <a:r>
            <a:rPr lang="en-US" dirty="0" err="1"/>
            <a:t>virtuale</a:t>
          </a:r>
          <a:endParaRPr lang="en-US" dirty="0"/>
        </a:p>
      </dgm:t>
    </dgm:pt>
    <dgm:pt modelId="{468A66D4-1891-419B-89FB-17D7376E432F}" type="parTrans" cxnId="{F8C6AA01-AD66-4561-83BB-AC7F129124EF}">
      <dgm:prSet/>
      <dgm:spPr/>
      <dgm:t>
        <a:bodyPr/>
        <a:lstStyle/>
        <a:p>
          <a:endParaRPr lang="en-US"/>
        </a:p>
      </dgm:t>
    </dgm:pt>
    <dgm:pt modelId="{87E3EF0E-1C9F-4510-A508-F44C00738EEB}" type="sibTrans" cxnId="{F8C6AA01-AD66-4561-83BB-AC7F129124EF}">
      <dgm:prSet/>
      <dgm:spPr/>
      <dgm:t>
        <a:bodyPr/>
        <a:lstStyle/>
        <a:p>
          <a:endParaRPr lang="en-US"/>
        </a:p>
      </dgm:t>
    </dgm:pt>
    <dgm:pt modelId="{BF600E4D-CE4A-4BD8-91F4-CDC86347D552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pPr>
            <a:defRPr cap="all"/>
          </a:pPr>
          <a:r>
            <a:rPr lang="it-IT" dirty="0"/>
            <a:t>Integrazione e standard digitali ed interconnessi</a:t>
          </a:r>
          <a:endParaRPr lang="en-US" dirty="0"/>
        </a:p>
      </dgm:t>
    </dgm:pt>
    <dgm:pt modelId="{A8F3EBC6-F958-4212-AB5F-95FA086AF9B8}" type="parTrans" cxnId="{AE457D5B-F5ED-401D-BF83-F23874FB8630}">
      <dgm:prSet/>
      <dgm:spPr/>
      <dgm:t>
        <a:bodyPr/>
        <a:lstStyle/>
        <a:p>
          <a:endParaRPr lang="en-US"/>
        </a:p>
      </dgm:t>
    </dgm:pt>
    <dgm:pt modelId="{EE81F24F-FEB2-458B-8030-A09B9BB207CE}" type="sibTrans" cxnId="{AE457D5B-F5ED-401D-BF83-F23874FB8630}">
      <dgm:prSet/>
      <dgm:spPr/>
      <dgm:t>
        <a:bodyPr/>
        <a:lstStyle/>
        <a:p>
          <a:endParaRPr lang="en-US"/>
        </a:p>
      </dgm:t>
    </dgm:pt>
    <dgm:pt modelId="{6CDF6E2D-D6E9-4A18-B00A-D9F400DFF42C}">
      <dgm:prSet/>
      <dgm:spPr/>
      <dgm:t>
        <a:bodyPr/>
        <a:lstStyle/>
        <a:p>
          <a:pPr>
            <a:defRPr cap="all"/>
          </a:pPr>
          <a:r>
            <a:rPr lang="it-IT" dirty="0"/>
            <a:t>Interazione uomo-macchina</a:t>
          </a:r>
          <a:endParaRPr lang="en-US" dirty="0"/>
        </a:p>
      </dgm:t>
    </dgm:pt>
    <dgm:pt modelId="{E9ECC4A9-E230-4F4D-BA77-192901DE9262}" type="parTrans" cxnId="{61CC385C-3473-40DB-B336-7ED3AD8254A8}">
      <dgm:prSet/>
      <dgm:spPr/>
      <dgm:t>
        <a:bodyPr/>
        <a:lstStyle/>
        <a:p>
          <a:endParaRPr lang="en-US"/>
        </a:p>
      </dgm:t>
    </dgm:pt>
    <dgm:pt modelId="{147AFAFF-931D-4B1F-9844-7420B8C6D6F2}" type="sibTrans" cxnId="{61CC385C-3473-40DB-B336-7ED3AD8254A8}">
      <dgm:prSet/>
      <dgm:spPr/>
      <dgm:t>
        <a:bodyPr/>
        <a:lstStyle/>
        <a:p>
          <a:endParaRPr lang="en-US"/>
        </a:p>
      </dgm:t>
    </dgm:pt>
    <dgm:pt modelId="{592908B7-23FE-455C-9699-47AC168B4545}" type="pres">
      <dgm:prSet presAssocID="{E90D67AA-EE45-43AD-A11B-7FDF2436E5F4}" presName="diagram" presStyleCnt="0">
        <dgm:presLayoutVars>
          <dgm:dir/>
          <dgm:resizeHandles val="exact"/>
        </dgm:presLayoutVars>
      </dgm:prSet>
      <dgm:spPr/>
    </dgm:pt>
    <dgm:pt modelId="{0F7806C9-51B8-4CF4-A4D7-E79EC33FB659}" type="pres">
      <dgm:prSet presAssocID="{4449508D-245D-4EAE-A7D6-DC6FA9B33CFC}" presName="node" presStyleLbl="node1" presStyleIdx="0" presStyleCnt="4">
        <dgm:presLayoutVars>
          <dgm:bulletEnabled val="1"/>
        </dgm:presLayoutVars>
      </dgm:prSet>
      <dgm:spPr/>
    </dgm:pt>
    <dgm:pt modelId="{4D6A2277-8310-486E-A14A-B3E738532FD0}" type="pres">
      <dgm:prSet presAssocID="{A5DD0D22-BDAE-40F5-8732-951BDD3859B3}" presName="sibTrans" presStyleLbl="sibTrans2D1" presStyleIdx="0" presStyleCnt="3"/>
      <dgm:spPr/>
    </dgm:pt>
    <dgm:pt modelId="{8FFF4134-3DC3-41CE-AD9A-A2F18D4B31BE}" type="pres">
      <dgm:prSet presAssocID="{A5DD0D22-BDAE-40F5-8732-951BDD3859B3}" presName="connectorText" presStyleLbl="sibTrans2D1" presStyleIdx="0" presStyleCnt="3"/>
      <dgm:spPr/>
    </dgm:pt>
    <dgm:pt modelId="{325445A1-FFE3-42B0-80D4-A39BD9F6E12D}" type="pres">
      <dgm:prSet presAssocID="{ADF7934F-EF22-426F-B3CC-BD0D5BFF66A2}" presName="node" presStyleLbl="node1" presStyleIdx="1" presStyleCnt="4">
        <dgm:presLayoutVars>
          <dgm:bulletEnabled val="1"/>
        </dgm:presLayoutVars>
      </dgm:prSet>
      <dgm:spPr/>
    </dgm:pt>
    <dgm:pt modelId="{75537279-E698-41FB-B050-AAD727675416}" type="pres">
      <dgm:prSet presAssocID="{87E3EF0E-1C9F-4510-A508-F44C00738EEB}" presName="sibTrans" presStyleLbl="sibTrans2D1" presStyleIdx="1" presStyleCnt="3"/>
      <dgm:spPr/>
    </dgm:pt>
    <dgm:pt modelId="{D7641181-4311-474E-97D9-B349484FDD7B}" type="pres">
      <dgm:prSet presAssocID="{87E3EF0E-1C9F-4510-A508-F44C00738EEB}" presName="connectorText" presStyleLbl="sibTrans2D1" presStyleIdx="1" presStyleCnt="3"/>
      <dgm:spPr/>
    </dgm:pt>
    <dgm:pt modelId="{B4482299-B0BE-457B-8262-0DA0A0EBD227}" type="pres">
      <dgm:prSet presAssocID="{BF600E4D-CE4A-4BD8-91F4-CDC86347D552}" presName="node" presStyleLbl="node1" presStyleIdx="2" presStyleCnt="4">
        <dgm:presLayoutVars>
          <dgm:bulletEnabled val="1"/>
        </dgm:presLayoutVars>
      </dgm:prSet>
      <dgm:spPr/>
    </dgm:pt>
    <dgm:pt modelId="{7A82D776-4F66-4DF1-B2FE-6EDB77541B0D}" type="pres">
      <dgm:prSet presAssocID="{EE81F24F-FEB2-458B-8030-A09B9BB207CE}" presName="sibTrans" presStyleLbl="sibTrans2D1" presStyleIdx="2" presStyleCnt="3"/>
      <dgm:spPr/>
    </dgm:pt>
    <dgm:pt modelId="{4046E264-B6D7-42CC-8D17-905B90A14E43}" type="pres">
      <dgm:prSet presAssocID="{EE81F24F-FEB2-458B-8030-A09B9BB207CE}" presName="connectorText" presStyleLbl="sibTrans2D1" presStyleIdx="2" presStyleCnt="3"/>
      <dgm:spPr/>
    </dgm:pt>
    <dgm:pt modelId="{586D7252-8589-4F16-B0A6-408A78271688}" type="pres">
      <dgm:prSet presAssocID="{6CDF6E2D-D6E9-4A18-B00A-D9F400DFF42C}" presName="node" presStyleLbl="node1" presStyleIdx="3" presStyleCnt="4">
        <dgm:presLayoutVars>
          <dgm:bulletEnabled val="1"/>
        </dgm:presLayoutVars>
      </dgm:prSet>
      <dgm:spPr/>
    </dgm:pt>
  </dgm:ptLst>
  <dgm:cxnLst>
    <dgm:cxn modelId="{F8C6AA01-AD66-4561-83BB-AC7F129124EF}" srcId="{E90D67AA-EE45-43AD-A11B-7FDF2436E5F4}" destId="{ADF7934F-EF22-426F-B3CC-BD0D5BFF66A2}" srcOrd="1" destOrd="0" parTransId="{468A66D4-1891-419B-89FB-17D7376E432F}" sibTransId="{87E3EF0E-1C9F-4510-A508-F44C00738EEB}"/>
    <dgm:cxn modelId="{E0003D07-F5DD-4945-ABBA-FBA325D5D4B5}" type="presOf" srcId="{6CDF6E2D-D6E9-4A18-B00A-D9F400DFF42C}" destId="{586D7252-8589-4F16-B0A6-408A78271688}" srcOrd="0" destOrd="0" presId="urn:microsoft.com/office/officeart/2005/8/layout/process5"/>
    <dgm:cxn modelId="{0B697729-3E02-4747-8D7C-98E2816E2C80}" type="presOf" srcId="{87E3EF0E-1C9F-4510-A508-F44C00738EEB}" destId="{D7641181-4311-474E-97D9-B349484FDD7B}" srcOrd="1" destOrd="0" presId="urn:microsoft.com/office/officeart/2005/8/layout/process5"/>
    <dgm:cxn modelId="{0D63BA2C-57BB-4F87-8DDF-2A5C554108E3}" type="presOf" srcId="{EE81F24F-FEB2-458B-8030-A09B9BB207CE}" destId="{4046E264-B6D7-42CC-8D17-905B90A14E43}" srcOrd="1" destOrd="0" presId="urn:microsoft.com/office/officeart/2005/8/layout/process5"/>
    <dgm:cxn modelId="{AE457D5B-F5ED-401D-BF83-F23874FB8630}" srcId="{E90D67AA-EE45-43AD-A11B-7FDF2436E5F4}" destId="{BF600E4D-CE4A-4BD8-91F4-CDC86347D552}" srcOrd="2" destOrd="0" parTransId="{A8F3EBC6-F958-4212-AB5F-95FA086AF9B8}" sibTransId="{EE81F24F-FEB2-458B-8030-A09B9BB207CE}"/>
    <dgm:cxn modelId="{61CC385C-3473-40DB-B336-7ED3AD8254A8}" srcId="{E90D67AA-EE45-43AD-A11B-7FDF2436E5F4}" destId="{6CDF6E2D-D6E9-4A18-B00A-D9F400DFF42C}" srcOrd="3" destOrd="0" parTransId="{E9ECC4A9-E230-4F4D-BA77-192901DE9262}" sibTransId="{147AFAFF-931D-4B1F-9844-7420B8C6D6F2}"/>
    <dgm:cxn modelId="{2EC6584C-C8DF-4DCB-914C-3F007D70F4B0}" type="presOf" srcId="{ADF7934F-EF22-426F-B3CC-BD0D5BFF66A2}" destId="{325445A1-FFE3-42B0-80D4-A39BD9F6E12D}" srcOrd="0" destOrd="0" presId="urn:microsoft.com/office/officeart/2005/8/layout/process5"/>
    <dgm:cxn modelId="{7191CB8A-DBF6-4041-BEE9-3F28102A5772}" type="presOf" srcId="{87E3EF0E-1C9F-4510-A508-F44C00738EEB}" destId="{75537279-E698-41FB-B050-AAD727675416}" srcOrd="0" destOrd="0" presId="urn:microsoft.com/office/officeart/2005/8/layout/process5"/>
    <dgm:cxn modelId="{6C2A6C8D-6C7C-4632-8F34-AE36683B4B02}" type="presOf" srcId="{A5DD0D22-BDAE-40F5-8732-951BDD3859B3}" destId="{4D6A2277-8310-486E-A14A-B3E738532FD0}" srcOrd="0" destOrd="0" presId="urn:microsoft.com/office/officeart/2005/8/layout/process5"/>
    <dgm:cxn modelId="{010C40A5-5C15-4CEA-B39C-91BBB5555918}" type="presOf" srcId="{EE81F24F-FEB2-458B-8030-A09B9BB207CE}" destId="{7A82D776-4F66-4DF1-B2FE-6EDB77541B0D}" srcOrd="0" destOrd="0" presId="urn:microsoft.com/office/officeart/2005/8/layout/process5"/>
    <dgm:cxn modelId="{2CD916AD-A499-4B57-87BA-26F9BD537627}" type="presOf" srcId="{4449508D-245D-4EAE-A7D6-DC6FA9B33CFC}" destId="{0F7806C9-51B8-4CF4-A4D7-E79EC33FB659}" srcOrd="0" destOrd="0" presId="urn:microsoft.com/office/officeart/2005/8/layout/process5"/>
    <dgm:cxn modelId="{F820F5AE-878D-4F06-9517-92CA5B3AB255}" type="presOf" srcId="{BF600E4D-CE4A-4BD8-91F4-CDC86347D552}" destId="{B4482299-B0BE-457B-8262-0DA0A0EBD227}" srcOrd="0" destOrd="0" presId="urn:microsoft.com/office/officeart/2005/8/layout/process5"/>
    <dgm:cxn modelId="{2FA041D5-7AE3-4B54-A8F5-D40F1F9882F6}" srcId="{E90D67AA-EE45-43AD-A11B-7FDF2436E5F4}" destId="{4449508D-245D-4EAE-A7D6-DC6FA9B33CFC}" srcOrd="0" destOrd="0" parTransId="{26ED361E-9272-4281-9996-3D8F1B887BC0}" sibTransId="{A5DD0D22-BDAE-40F5-8732-951BDD3859B3}"/>
    <dgm:cxn modelId="{334A69F5-8F0D-4FED-A204-A56F0CF17149}" type="presOf" srcId="{E90D67AA-EE45-43AD-A11B-7FDF2436E5F4}" destId="{592908B7-23FE-455C-9699-47AC168B4545}" srcOrd="0" destOrd="0" presId="urn:microsoft.com/office/officeart/2005/8/layout/process5"/>
    <dgm:cxn modelId="{E7BCCDF6-A554-43B0-A109-DF85CE5B9147}" type="presOf" srcId="{A5DD0D22-BDAE-40F5-8732-951BDD3859B3}" destId="{8FFF4134-3DC3-41CE-AD9A-A2F18D4B31BE}" srcOrd="1" destOrd="0" presId="urn:microsoft.com/office/officeart/2005/8/layout/process5"/>
    <dgm:cxn modelId="{42B3A13C-F842-427A-9A84-E3037DBD5856}" type="presParOf" srcId="{592908B7-23FE-455C-9699-47AC168B4545}" destId="{0F7806C9-51B8-4CF4-A4D7-E79EC33FB659}" srcOrd="0" destOrd="0" presId="urn:microsoft.com/office/officeart/2005/8/layout/process5"/>
    <dgm:cxn modelId="{545E67F1-7D0B-4FA2-ABC9-B415096DE2D0}" type="presParOf" srcId="{592908B7-23FE-455C-9699-47AC168B4545}" destId="{4D6A2277-8310-486E-A14A-B3E738532FD0}" srcOrd="1" destOrd="0" presId="urn:microsoft.com/office/officeart/2005/8/layout/process5"/>
    <dgm:cxn modelId="{EB2F0C0C-0A8E-4A37-8145-A88DDFC23BA0}" type="presParOf" srcId="{4D6A2277-8310-486E-A14A-B3E738532FD0}" destId="{8FFF4134-3DC3-41CE-AD9A-A2F18D4B31BE}" srcOrd="0" destOrd="0" presId="urn:microsoft.com/office/officeart/2005/8/layout/process5"/>
    <dgm:cxn modelId="{5E199637-8114-411D-AEB2-997DA045FEF8}" type="presParOf" srcId="{592908B7-23FE-455C-9699-47AC168B4545}" destId="{325445A1-FFE3-42B0-80D4-A39BD9F6E12D}" srcOrd="2" destOrd="0" presId="urn:microsoft.com/office/officeart/2005/8/layout/process5"/>
    <dgm:cxn modelId="{9162EB7C-3235-4840-BC9D-F33BD770B1D4}" type="presParOf" srcId="{592908B7-23FE-455C-9699-47AC168B4545}" destId="{75537279-E698-41FB-B050-AAD727675416}" srcOrd="3" destOrd="0" presId="urn:microsoft.com/office/officeart/2005/8/layout/process5"/>
    <dgm:cxn modelId="{A8F3A1DC-723B-4298-9929-59A4CA1C4FC8}" type="presParOf" srcId="{75537279-E698-41FB-B050-AAD727675416}" destId="{D7641181-4311-474E-97D9-B349484FDD7B}" srcOrd="0" destOrd="0" presId="urn:microsoft.com/office/officeart/2005/8/layout/process5"/>
    <dgm:cxn modelId="{2BD3DF9C-2D97-4B2E-9F36-2BFCAC5A9A2A}" type="presParOf" srcId="{592908B7-23FE-455C-9699-47AC168B4545}" destId="{B4482299-B0BE-457B-8262-0DA0A0EBD227}" srcOrd="4" destOrd="0" presId="urn:microsoft.com/office/officeart/2005/8/layout/process5"/>
    <dgm:cxn modelId="{50D674C8-DD28-424E-9440-9E3A6338E986}" type="presParOf" srcId="{592908B7-23FE-455C-9699-47AC168B4545}" destId="{7A82D776-4F66-4DF1-B2FE-6EDB77541B0D}" srcOrd="5" destOrd="0" presId="urn:microsoft.com/office/officeart/2005/8/layout/process5"/>
    <dgm:cxn modelId="{796F5412-92BF-406A-89EC-D85275216D80}" type="presParOf" srcId="{7A82D776-4F66-4DF1-B2FE-6EDB77541B0D}" destId="{4046E264-B6D7-42CC-8D17-905B90A14E43}" srcOrd="0" destOrd="0" presId="urn:microsoft.com/office/officeart/2005/8/layout/process5"/>
    <dgm:cxn modelId="{D2249651-037B-4273-8637-5EB66E3C8719}" type="presParOf" srcId="{592908B7-23FE-455C-9699-47AC168B4545}" destId="{586D7252-8589-4F16-B0A6-408A78271688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64721-D90F-4C50-AB7C-BC2EA56D8758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FF756-43A6-4DB7-B739-75FE47D102E7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E224C-3BA6-421D-B7AC-CCE1C3CE4191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 dirty="0"/>
            <a:t>IntelligenzA artificiale (IA)</a:t>
          </a:r>
          <a:endParaRPr lang="en-US" sz="1500" kern="1200" dirty="0"/>
        </a:p>
      </dsp:txBody>
      <dsp:txXfrm>
        <a:off x="100682" y="2684598"/>
        <a:ext cx="2370489" cy="720000"/>
      </dsp:txXfrm>
    </dsp:sp>
    <dsp:sp modelId="{BC0AAC69-20A3-4EA3-9CBB-5E4A7A2624E7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F2004-C6DA-4DC9-A06C-01E282A20482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661D4-FB88-4F7D-984B-7D5C859BC38E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 dirty="0"/>
            <a:t>INDUSTRIA SOSTENIBILE (GREEN)</a:t>
          </a:r>
          <a:endParaRPr lang="en-US" sz="1500" kern="1200" dirty="0"/>
        </a:p>
      </dsp:txBody>
      <dsp:txXfrm>
        <a:off x="2886007" y="2684598"/>
        <a:ext cx="2370489" cy="720000"/>
      </dsp:txXfrm>
    </dsp:sp>
    <dsp:sp modelId="{71576974-FA3D-4A14-BC19-41292B22D26B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B16C0-551C-46CF-873E-670D6DA5C661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8134A-1AA0-4B49-A32B-B4408CA264BF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 dirty="0"/>
            <a:t>Internet of Things (IoT)/Interazione uomo macchina</a:t>
          </a:r>
          <a:endParaRPr lang="en-US" sz="1500" kern="1200" dirty="0"/>
        </a:p>
      </dsp:txBody>
      <dsp:txXfrm>
        <a:off x="5671332" y="2684598"/>
        <a:ext cx="2370489" cy="720000"/>
      </dsp:txXfrm>
    </dsp:sp>
    <dsp:sp modelId="{17E18177-4394-4B95-9149-3ADB0C818CC9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A8B744-2E46-44DA-938E-5E0F3DCB6EA5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3F73A-6758-42B4-A993-DB3CF5E7054B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 dirty="0"/>
            <a:t>Big Data/Cloud Computing</a:t>
          </a:r>
          <a:endParaRPr lang="en-US" sz="1500" kern="1200" dirty="0"/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806C9-51B8-4CF4-A4D7-E79EC33FB659}">
      <dsp:nvSpPr>
        <dsp:cNvPr id="0" name=""/>
        <dsp:cNvSpPr/>
      </dsp:nvSpPr>
      <dsp:spPr>
        <a:xfrm>
          <a:off x="1099" y="1074496"/>
          <a:ext cx="2344894" cy="1406936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Raccolta di dati e </a:t>
          </a:r>
          <a:r>
            <a:rPr lang="en-US" sz="1700" kern="1200" dirty="0" err="1"/>
            <a:t>dispositivi</a:t>
          </a:r>
          <a:r>
            <a:rPr lang="en-US" sz="1700" kern="1200" dirty="0"/>
            <a:t> </a:t>
          </a:r>
          <a:r>
            <a:rPr lang="en-US" sz="1700" kern="1200" dirty="0" err="1"/>
            <a:t>interconnessi</a:t>
          </a:r>
          <a:endParaRPr lang="en-US" sz="1700" kern="1200" dirty="0"/>
        </a:p>
      </dsp:txBody>
      <dsp:txXfrm>
        <a:off x="42307" y="1115704"/>
        <a:ext cx="2262478" cy="1324520"/>
      </dsp:txXfrm>
    </dsp:sp>
    <dsp:sp modelId="{4D6A2277-8310-486E-A14A-B3E738532FD0}">
      <dsp:nvSpPr>
        <dsp:cNvPr id="0" name=""/>
        <dsp:cNvSpPr/>
      </dsp:nvSpPr>
      <dsp:spPr>
        <a:xfrm>
          <a:off x="2552344" y="1487197"/>
          <a:ext cx="497117" cy="581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552344" y="1603504"/>
        <a:ext cx="347982" cy="348919"/>
      </dsp:txXfrm>
    </dsp:sp>
    <dsp:sp modelId="{325445A1-FFE3-42B0-80D4-A39BD9F6E12D}">
      <dsp:nvSpPr>
        <dsp:cNvPr id="0" name=""/>
        <dsp:cNvSpPr/>
      </dsp:nvSpPr>
      <dsp:spPr>
        <a:xfrm>
          <a:off x="3283951" y="1074496"/>
          <a:ext cx="2344894" cy="1406936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4825"/>
            <a:satOff val="-30989"/>
            <a:lumOff val="267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IA/Cloud/Realtà </a:t>
          </a:r>
          <a:r>
            <a:rPr lang="en-US" sz="1700" kern="1200" dirty="0" err="1"/>
            <a:t>aumentata</a:t>
          </a:r>
          <a:r>
            <a:rPr lang="en-US" sz="1700" kern="1200" dirty="0"/>
            <a:t>/</a:t>
          </a:r>
          <a:r>
            <a:rPr lang="en-US" sz="1700" kern="1200" dirty="0" err="1"/>
            <a:t>virtuale</a:t>
          </a:r>
          <a:endParaRPr lang="en-US" sz="1700" kern="1200" dirty="0"/>
        </a:p>
      </dsp:txBody>
      <dsp:txXfrm>
        <a:off x="3325159" y="1115704"/>
        <a:ext cx="2262478" cy="1324520"/>
      </dsp:txXfrm>
    </dsp:sp>
    <dsp:sp modelId="{75537279-E698-41FB-B050-AAD727675416}">
      <dsp:nvSpPr>
        <dsp:cNvPr id="0" name=""/>
        <dsp:cNvSpPr/>
      </dsp:nvSpPr>
      <dsp:spPr>
        <a:xfrm rot="5400000">
          <a:off x="4207839" y="2645575"/>
          <a:ext cx="497117" cy="581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9521"/>
            <a:satOff val="-38801"/>
            <a:lumOff val="326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4281939" y="2687783"/>
        <a:ext cx="348919" cy="347982"/>
      </dsp:txXfrm>
    </dsp:sp>
    <dsp:sp modelId="{B4482299-B0BE-457B-8262-0DA0A0EBD227}">
      <dsp:nvSpPr>
        <dsp:cNvPr id="0" name=""/>
        <dsp:cNvSpPr/>
      </dsp:nvSpPr>
      <dsp:spPr>
        <a:xfrm>
          <a:off x="3283951" y="3419390"/>
          <a:ext cx="2344894" cy="1406936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dirty="0"/>
            <a:t>Integrazione e standard digitali ed interconnessi</a:t>
          </a:r>
          <a:endParaRPr lang="en-US" sz="1700" kern="1200" dirty="0"/>
        </a:p>
      </dsp:txBody>
      <dsp:txXfrm>
        <a:off x="3325159" y="3460598"/>
        <a:ext cx="2262478" cy="1324520"/>
      </dsp:txXfrm>
    </dsp:sp>
    <dsp:sp modelId="{7A82D776-4F66-4DF1-B2FE-6EDB77541B0D}">
      <dsp:nvSpPr>
        <dsp:cNvPr id="0" name=""/>
        <dsp:cNvSpPr/>
      </dsp:nvSpPr>
      <dsp:spPr>
        <a:xfrm rot="10800000">
          <a:off x="2580483" y="3832091"/>
          <a:ext cx="497117" cy="5815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9521"/>
            <a:satOff val="-38801"/>
            <a:lumOff val="326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729618" y="3948398"/>
        <a:ext cx="347982" cy="348919"/>
      </dsp:txXfrm>
    </dsp:sp>
    <dsp:sp modelId="{586D7252-8589-4F16-B0A6-408A78271688}">
      <dsp:nvSpPr>
        <dsp:cNvPr id="0" name=""/>
        <dsp:cNvSpPr/>
      </dsp:nvSpPr>
      <dsp:spPr>
        <a:xfrm>
          <a:off x="1099" y="3419390"/>
          <a:ext cx="2344894" cy="1406936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4825"/>
            <a:satOff val="-30989"/>
            <a:lumOff val="267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 dirty="0"/>
            <a:t>Interazione uomo-macchina</a:t>
          </a:r>
          <a:endParaRPr lang="en-US" sz="1700" kern="1200" dirty="0"/>
        </a:p>
      </dsp:txBody>
      <dsp:txXfrm>
        <a:off x="42307" y="3460598"/>
        <a:ext cx="2262478" cy="1324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01561B-DF9F-84F9-2060-7B1710D7A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83B806-226C-1899-675B-0DCE17708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55790D-3819-385F-F3E5-0A969CCC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F05F-88A8-4A9D-A92D-6D79F50D6673}" type="datetimeFigureOut">
              <a:rPr lang="it-IT" smtClean="0"/>
              <a:t>23/02/2024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A62BE8-0007-618F-AF1D-A1A3EFAE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BEDA8D-5C6A-8A87-92F3-EFBE8BFE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AC6B-A928-4E9B-AB22-487B97F39F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06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B5EB4E-C1A7-230D-A985-AF939FF5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492C29-8DBC-B788-91E3-2A91ABA28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EBEB3F-C66F-1C57-1632-C598B368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F05F-88A8-4A9D-A92D-6D79F50D6673}" type="datetimeFigureOut">
              <a:rPr lang="it-IT" smtClean="0"/>
              <a:t>23/02/2024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1A489E-BE97-FBB3-D7DC-8D48B091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B72F1E-1AB2-B8D1-61A2-B32F12EA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AC6B-A928-4E9B-AB22-487B97F39F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99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F99DDE4-E4D4-EEBB-F0A5-DBD49A290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E3FF81-67CB-818F-44BF-856AF4966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3D4321-D614-6031-80C4-2BA07E31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F05F-88A8-4A9D-A92D-6D79F50D6673}" type="datetimeFigureOut">
              <a:rPr lang="it-IT" smtClean="0"/>
              <a:t>23/02/2024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B2C4B6-AC55-2BF7-1947-95EB71CC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E6A42-C8F3-23ED-57B1-667ADA72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AC6B-A928-4E9B-AB22-487B97F39F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156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5B83E-CE71-6570-BA60-074E9126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967BC4-5E20-59CE-E64A-7CEEA8BB2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9731FF-31D3-E1E5-C817-73C1BB7F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F05F-88A8-4A9D-A92D-6D79F50D6673}" type="datetimeFigureOut">
              <a:rPr lang="it-IT" smtClean="0"/>
              <a:t>23/02/2024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41E47C-788E-C96E-ADA8-0C8F9654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3B699A-F184-7F1B-E393-F9F68827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AC6B-A928-4E9B-AB22-487B97F39F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26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65D061-F9FD-540B-21A9-35743D11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83899B-97CE-1670-8873-AEBFE8FE9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32B4EE-1AF5-3404-C725-0EAD0A5F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F05F-88A8-4A9D-A92D-6D79F50D6673}" type="datetimeFigureOut">
              <a:rPr lang="it-IT" smtClean="0"/>
              <a:t>23/02/2024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1A2A64-0DD9-AFF8-6E0E-626F0306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FC173B-FA3F-F652-73C5-18352821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AC6B-A928-4E9B-AB22-487B97F39F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44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039D2-AAA5-8B8D-E7DD-23134711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156751-13E3-154F-7729-22224FD10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141D44-A3DE-D6EC-F0C1-82C4F2757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370803-8058-5070-0EDB-34283670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F05F-88A8-4A9D-A92D-6D79F50D6673}" type="datetimeFigureOut">
              <a:rPr lang="it-IT" smtClean="0"/>
              <a:t>23/02/2024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99BDD3-90A6-027A-BA62-D479025F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44723B-70D2-A300-60EB-F5F4C453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AC6B-A928-4E9B-AB22-487B97F39F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4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C60298-60C5-3A4C-7CFD-5F6BD129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8077FC-5C43-8AB7-6036-2E908DC78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E86771-23EB-8AED-6F60-84B4A53ED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FF4AA5F-CD44-8E2F-9043-2DC4FAF2B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E33C3A2-4DFC-CF2B-7F63-C1C93D180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50D0686-BE6C-1714-204C-C9862BDD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F05F-88A8-4A9D-A92D-6D79F50D6673}" type="datetimeFigureOut">
              <a:rPr lang="it-IT" smtClean="0"/>
              <a:t>23/02/2024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996089C-75F5-C17E-C15E-EA865C6A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F62D643-E362-66F7-ADBB-E2700BE2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AC6B-A928-4E9B-AB22-487B97F39F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91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77499A-2780-1120-B94B-2F497120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9885964-4B3B-1AC3-0078-5BE35058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F05F-88A8-4A9D-A92D-6D79F50D6673}" type="datetimeFigureOut">
              <a:rPr lang="it-IT" smtClean="0"/>
              <a:t>23/02/2024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843EC31-9584-7BE2-9B34-D3262C78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F5E83F1-BFC2-F3C8-D449-2E29B4B5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AC6B-A928-4E9B-AB22-487B97F39F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0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65529DD-B0C2-0921-6B4F-4B7C20AD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F05F-88A8-4A9D-A92D-6D79F50D6673}" type="datetimeFigureOut">
              <a:rPr lang="it-IT" smtClean="0"/>
              <a:t>23/02/2024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2E1834-7B26-5A87-DA55-FFBF2F7D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EBB56BD-682E-C023-5D7E-643B0601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AC6B-A928-4E9B-AB22-487B97F39F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19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BDE301-B2B9-585F-F454-4D7FEC46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8D07D3-7BD7-5C7D-C215-C557BD72E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A85DFAD-DA4D-BC27-AA82-D2034F336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664010-41C8-D548-4B73-9C6E63FA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F05F-88A8-4A9D-A92D-6D79F50D6673}" type="datetimeFigureOut">
              <a:rPr lang="it-IT" smtClean="0"/>
              <a:t>23/02/2024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13D015-6793-4200-7D8D-FB260036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CFE94B-EFE6-71E0-55B9-12970DF7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AC6B-A928-4E9B-AB22-487B97F39F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567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3AB856-2893-F2E7-45F6-10E0D1AF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CE3702B-E829-B3BA-BF98-2E014C3C8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1D1A44-B42E-43C9-9FB5-7915E9851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CAEB53-665F-8FE4-B82B-1FECC6B1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F05F-88A8-4A9D-A92D-6D79F50D6673}" type="datetimeFigureOut">
              <a:rPr lang="it-IT" smtClean="0"/>
              <a:t>23/02/2024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D1C235-C7DB-18F6-1313-22B95BE5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00CAD8-3E81-EFF5-7D30-E3125B01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6AC6B-A928-4E9B-AB22-487B97F39F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38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394F887-C291-A035-E0F6-36427E2D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260BAA-CB53-4CBE-245E-5AE9ABB74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3A2143-1792-EB10-FBFD-A92CE30AE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AFF05F-88A8-4A9D-A92D-6D79F50D6673}" type="datetimeFigureOut">
              <a:rPr lang="it-IT" smtClean="0"/>
              <a:t>23/02/2024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915883-0088-5CF6-5922-8594353F7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95C878-08CB-137E-73AB-454BCE1CD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D6AC6B-A928-4E9B-AB22-487B97F39F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21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E479AF-50B7-EEDD-73DF-4894106AC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D01978B6-3809-2D4A-3764-09C2A3456D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C9A998B-4152-98AC-A16C-53C87B74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it-IT" sz="8000" dirty="0">
                <a:ln w="22225">
                  <a:solidFill>
                    <a:srgbClr val="FFFFFF"/>
                  </a:solidFill>
                </a:ln>
                <a:noFill/>
              </a:rPr>
              <a:t>Quinta Rivoluzione Industriale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5DCE8D-4BCD-AE70-8A1E-579A371A8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r>
              <a:rPr lang="it-IT" sz="2000" dirty="0">
                <a:solidFill>
                  <a:srgbClr val="FFFFFF"/>
                </a:solidFill>
              </a:rPr>
              <a:t>Nome</a:t>
            </a:r>
          </a:p>
          <a:p>
            <a:r>
              <a:rPr lang="it-IT" sz="2000" dirty="0">
                <a:solidFill>
                  <a:srgbClr val="FFFFFF"/>
                </a:solidFill>
              </a:rPr>
              <a:t>Nome Bello</a:t>
            </a:r>
          </a:p>
          <a:p>
            <a:r>
              <a:rPr lang="it-IT" sz="2000" dirty="0">
                <a:solidFill>
                  <a:srgbClr val="FFFFFF"/>
                </a:solidFill>
              </a:rPr>
              <a:t>Nome Brutto</a:t>
            </a:r>
            <a:br>
              <a:rPr lang="it-IT" sz="2000" dirty="0">
                <a:solidFill>
                  <a:srgbClr val="FFFFFF"/>
                </a:solidFill>
              </a:rPr>
            </a:br>
            <a:endParaRPr lang="it-IT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975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C4951EAF-2312-D716-CAB5-BDA5B91CD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3" r="7875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B2979DF-4CE5-ECB0-E72A-2DC3EA15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it-IT" sz="4000" dirty="0"/>
              <a:t>Punti chiave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AE60B6-6B5C-CBC4-0E52-DB9873C80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4274976" cy="3742762"/>
          </a:xfrm>
        </p:spPr>
        <p:txBody>
          <a:bodyPr>
            <a:normAutofit/>
          </a:bodyPr>
          <a:lstStyle/>
          <a:p>
            <a:r>
              <a:rPr lang="it-IT" sz="2600" dirty="0"/>
              <a:t>Introduzione</a:t>
            </a:r>
          </a:p>
          <a:p>
            <a:r>
              <a:rPr lang="it-IT" sz="2600" dirty="0"/>
              <a:t>Evoluzione industriale</a:t>
            </a:r>
          </a:p>
          <a:p>
            <a:r>
              <a:rPr lang="it-IT" sz="2600" dirty="0"/>
              <a:t>Iniziative</a:t>
            </a:r>
          </a:p>
          <a:p>
            <a:r>
              <a:rPr lang="it-IT" sz="2600" dirty="0"/>
              <a:t>Problemi</a:t>
            </a:r>
          </a:p>
          <a:p>
            <a:r>
              <a:rPr lang="it-IT" sz="2600" dirty="0"/>
              <a:t>Riflessioni critiche e conclusione</a:t>
            </a:r>
            <a:br>
              <a:rPr lang="it-IT" sz="1600" dirty="0"/>
            </a:b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15168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633B47-69F5-9E4A-0B6A-2DB3CE76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50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Definizione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12B7B40-3F94-1993-B1E0-577C43CD17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4744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47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1D7061-12BC-E086-F86B-852B55B21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885B175A-6EA4-B390-BEA5-D146CA4F3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67" r="23530"/>
          <a:stretch/>
        </p:blipFill>
        <p:spPr>
          <a:xfrm>
            <a:off x="-9527" y="3725"/>
            <a:ext cx="5846165" cy="6850548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6" name="Freeform: Shape 35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7" name="Freeform: Shape 36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Segnaposto contenuto 2">
            <a:extLst>
              <a:ext uri="{FF2B5EF4-FFF2-40B4-BE49-F238E27FC236}">
                <a16:creationId xmlns:a16="http://schemas.microsoft.com/office/drawing/2014/main" id="{80AA984E-C62D-E4CA-FC0C-C931D3DE4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451828"/>
              </p:ext>
            </p:extLst>
          </p:nvPr>
        </p:nvGraphicFramePr>
        <p:xfrm>
          <a:off x="6194620" y="465705"/>
          <a:ext cx="5629945" cy="5900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itolo 1">
            <a:extLst>
              <a:ext uri="{FF2B5EF4-FFF2-40B4-BE49-F238E27FC236}">
                <a16:creationId xmlns:a16="http://schemas.microsoft.com/office/drawing/2014/main" id="{69CA8533-025B-61B3-18CF-64E9885B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50" y="349112"/>
            <a:ext cx="10044023" cy="877729"/>
          </a:xfrm>
        </p:spPr>
        <p:txBody>
          <a:bodyPr anchor="ctr">
            <a:normAutofit/>
          </a:bodyPr>
          <a:lstStyle/>
          <a:p>
            <a:pPr algn="r"/>
            <a:r>
              <a:rPr lang="it-IT" sz="4000" dirty="0"/>
              <a:t>Evoluzione Industriale 4.0 - 5.0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64909B-CC29-C4E7-D135-9A759BFEE2F5}"/>
              </a:ext>
            </a:extLst>
          </p:cNvPr>
          <p:cNvSpPr txBox="1"/>
          <p:nvPr/>
        </p:nvSpPr>
        <p:spPr>
          <a:xfrm>
            <a:off x="8481527" y="1082351"/>
            <a:ext cx="119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4°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E60DCCC-312B-1DAB-CA8F-9DA64C545480}"/>
              </a:ext>
            </a:extLst>
          </p:cNvPr>
          <p:cNvSpPr txBox="1"/>
          <p:nvPr/>
        </p:nvSpPr>
        <p:spPr>
          <a:xfrm>
            <a:off x="8421581" y="3463573"/>
            <a:ext cx="1194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5°</a:t>
            </a:r>
          </a:p>
        </p:txBody>
      </p:sp>
    </p:spTree>
    <p:extLst>
      <p:ext uri="{BB962C8B-B14F-4D97-AF65-F5344CB8AC3E}">
        <p14:creationId xmlns:p14="http://schemas.microsoft.com/office/powerpoint/2010/main" val="249558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di Office</vt:lpstr>
      <vt:lpstr>Quinta Rivoluzione Industriale</vt:lpstr>
      <vt:lpstr>Punti chiave</vt:lpstr>
      <vt:lpstr>Definizione</vt:lpstr>
      <vt:lpstr>Evoluzione Industriale 4.0 - 5.0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Fifth Industrial Revolution</dc:title>
  <dc:creator>Gabriel Rovesti</dc:creator>
  <cp:lastModifiedBy>Gabriel Rovesti</cp:lastModifiedBy>
  <cp:revision>10</cp:revision>
  <dcterms:created xsi:type="dcterms:W3CDTF">2024-02-23T16:34:12Z</dcterms:created>
  <dcterms:modified xsi:type="dcterms:W3CDTF">2024-02-23T17:27:53Z</dcterms:modified>
</cp:coreProperties>
</file>