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11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25/10/2023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Computer Science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7911EC5C-3FAC-F039-FC92-45AFAEF074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Partiamo da un esempio…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E9C769-30F5-5238-652C-DBD531F3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28" y="1882832"/>
            <a:ext cx="3092335" cy="30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rio bianco - OROLOGI di Rexite | Arredinitaly">
            <a:extLst>
              <a:ext uri="{FF2B5EF4-FFF2-40B4-BE49-F238E27FC236}">
                <a16:creationId xmlns:a16="http://schemas.microsoft.com/office/drawing/2014/main" id="{13B8337C-E983-19BE-8511-4E78B7FB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3" y="152105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34096E-B231-E64D-28DC-F727747F9E45}"/>
              </a:ext>
            </a:extLst>
          </p:cNvPr>
          <p:cNvSpPr txBox="1"/>
          <p:nvPr/>
        </p:nvSpPr>
        <p:spPr>
          <a:xfrm>
            <a:off x="3898670" y="5300849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Classe «orario»</a:t>
            </a:r>
          </a:p>
        </p:txBody>
      </p:sp>
    </p:spTree>
    <p:extLst>
      <p:ext uri="{BB962C8B-B14F-4D97-AF65-F5344CB8AC3E}">
        <p14:creationId xmlns:p14="http://schemas.microsoft.com/office/powerpoint/2010/main" val="328304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/>
              <a:t> of XX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ABA53B-8A5F-7B2F-1CC2-5C6C08DD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94" y="2180603"/>
            <a:ext cx="7529212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dato e modificatori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66951D-9468-BA66-4CD6-FBCED60A5F12}"/>
              </a:ext>
            </a:extLst>
          </p:cNvPr>
          <p:cNvSpPr txBox="1"/>
          <p:nvPr/>
        </p:nvSpPr>
        <p:spPr>
          <a:xfrm>
            <a:off x="615142" y="1537855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Abstract Data Type – dato astratto per esprimere operazioni</a:t>
            </a:r>
          </a:p>
          <a:p>
            <a:endParaRPr lang="it-IT" i="1" dirty="0"/>
          </a:p>
          <a:p>
            <a:r>
              <a:rPr lang="it-IT" dirty="0"/>
              <a:t>Importante distinguere come accediamo questi dati: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private (information hiding)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public (funzionalità pubblicamente accessibili)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1331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puntatore «this»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1EBCA2-DD64-3D2B-5131-56B7182EE4C9}"/>
              </a:ext>
            </a:extLst>
          </p:cNvPr>
          <p:cNvSpPr txBox="1"/>
          <p:nvPr/>
        </p:nvSpPr>
        <p:spPr>
          <a:xfrm>
            <a:off x="615142" y="1537855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Puntatore speciale disponibile all'interno di metodi di una classe in C++ che fa riferimento all'oggetto su cui il metodo è stato chiamato.</a:t>
            </a:r>
          </a:p>
          <a:p>
            <a:endParaRPr lang="it-IT" dirty="0"/>
          </a:p>
          <a:p>
            <a:r>
              <a:rPr lang="it-IT" dirty="0"/>
              <a:t>L'esempio più semplice è quello in cui un metodo deve restituire l'oggetto stesso di invocazione: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913EA2-96D0-FCEE-50F8-89A506D6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46" y="3340934"/>
            <a:ext cx="2187130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7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keyword «static»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1EBCA2-DD64-3D2B-5131-56B7182EE4C9}"/>
              </a:ext>
            </a:extLst>
          </p:cNvPr>
          <p:cNvSpPr txBox="1"/>
          <p:nvPr/>
        </p:nvSpPr>
        <p:spPr>
          <a:xfrm>
            <a:off x="557399" y="1467248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Variabili: istanza condivisa da tutte le istanze della classe invece di essere specifica di ogni istanza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Funzioni: possono essere richiamate direttamente senza creare oggetti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A987F1-425E-C349-F77F-AF2C608D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7" y="3060376"/>
            <a:ext cx="747586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/>
              <a:t> of XX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1EBCA2-DD64-3D2B-5131-56B7182EE4C9}"/>
              </a:ext>
            </a:extLst>
          </p:cNvPr>
          <p:cNvSpPr txBox="1"/>
          <p:nvPr/>
        </p:nvSpPr>
        <p:spPr>
          <a:xfrm>
            <a:off x="557399" y="1467248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5308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155</Words>
  <Application>Microsoft Office PowerPoint</Application>
  <PresentationFormat>Presentazione su schermo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Tutorato 1</vt:lpstr>
      <vt:lpstr>Partiamo da un esempio…</vt:lpstr>
      <vt:lpstr>Le classi</vt:lpstr>
      <vt:lpstr>Tipi di dato e modificatori</vt:lpstr>
      <vt:lpstr>Il puntatore «this»</vt:lpstr>
      <vt:lpstr>La keyword «static»</vt:lpstr>
      <vt:lpstr>Overloading di operatori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6</cp:revision>
  <dcterms:created xsi:type="dcterms:W3CDTF">2023-10-16T19:00:43Z</dcterms:created>
  <dcterms:modified xsi:type="dcterms:W3CDTF">2023-10-16T20:03:17Z</dcterms:modified>
</cp:coreProperties>
</file>