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AF330-1352-70B4-A02A-994351A28EA2}" v="2" dt="2025-06-16T13:05:46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85B96-11EC-4635-B764-E0DC7DC17A0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F85F7A-6EB1-4071-97B3-38FCA9328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strutture ospitanti complementari</a:t>
          </a:r>
        </a:p>
      </dgm:t>
    </dgm:pt>
    <dgm:pt modelId="{82E80D99-86CE-4425-A120-7030DFA9236B}" type="parTrans" cxnId="{CADA12CD-2E03-43EA-BBD3-7C87563DE8B7}">
      <dgm:prSet/>
      <dgm:spPr/>
      <dgm:t>
        <a:bodyPr/>
        <a:lstStyle/>
        <a:p>
          <a:endParaRPr lang="en-US"/>
        </a:p>
      </dgm:t>
    </dgm:pt>
    <dgm:pt modelId="{82E236E5-5A7B-446F-83FF-6DCF48E8346D}" type="sibTrans" cxnId="{CADA12CD-2E03-43EA-BBD3-7C87563DE8B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F9F246-695F-4B0A-834C-EB9C74241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CoderDojo Padova (ambito didattico-educativo)</a:t>
          </a:r>
        </a:p>
      </dgm:t>
    </dgm:pt>
    <dgm:pt modelId="{6F7A078C-BCE4-41C4-80A0-53305561260C}" type="parTrans" cxnId="{B642E65C-A1E1-41C3-A666-0AAD837BD46E}">
      <dgm:prSet/>
      <dgm:spPr/>
      <dgm:t>
        <a:bodyPr/>
        <a:lstStyle/>
        <a:p>
          <a:endParaRPr lang="en-US"/>
        </a:p>
      </dgm:t>
    </dgm:pt>
    <dgm:pt modelId="{BFFE5D08-6325-4EE4-9B9E-1FBA62FD597C}" type="sibTrans" cxnId="{B642E65C-A1E1-41C3-A666-0AAD837BD4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043FD8D-27C5-4CF5-B781-CCEF49000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Compuservice (assistenza tecnica professionale)</a:t>
          </a:r>
        </a:p>
      </dgm:t>
    </dgm:pt>
    <dgm:pt modelId="{3907D49C-9F8F-4400-8CC1-690E3EC5B912}" type="parTrans" cxnId="{719909DB-3AC2-46DC-94B9-315EDBEAE39C}">
      <dgm:prSet/>
      <dgm:spPr/>
      <dgm:t>
        <a:bodyPr/>
        <a:lstStyle/>
        <a:p>
          <a:endParaRPr lang="en-US"/>
        </a:p>
      </dgm:t>
    </dgm:pt>
    <dgm:pt modelId="{CBED4601-1789-4A1D-B78B-0CD34030FD6D}" type="sibTrans" cxnId="{719909DB-3AC2-46DC-94B9-315EDBEAE3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1542D4-C371-4DD9-908D-932F61FCD2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Obiettivi: competenze pratiche + competenze trasversali</a:t>
          </a:r>
        </a:p>
      </dgm:t>
    </dgm:pt>
    <dgm:pt modelId="{814182AA-2281-40A0-B914-9E35B6ABFBE3}" type="parTrans" cxnId="{BA44084B-A4C5-42B6-A42E-A51D24212B26}">
      <dgm:prSet/>
      <dgm:spPr/>
      <dgm:t>
        <a:bodyPr/>
        <a:lstStyle/>
        <a:p>
          <a:endParaRPr lang="en-US"/>
        </a:p>
      </dgm:t>
    </dgm:pt>
    <dgm:pt modelId="{D78668B6-298B-4129-8FC1-99A69FA5A168}" type="sibTrans" cxnId="{BA44084B-A4C5-42B6-A42E-A51D24212B26}">
      <dgm:prSet/>
      <dgm:spPr/>
      <dgm:t>
        <a:bodyPr/>
        <a:lstStyle/>
        <a:p>
          <a:endParaRPr lang="en-US"/>
        </a:p>
      </dgm:t>
    </dgm:pt>
    <dgm:pt modelId="{C01A0582-78AB-45CF-9DB5-D294429B7368}" type="pres">
      <dgm:prSet presAssocID="{6AD85B96-11EC-4635-B764-E0DC7DC17A0C}" presName="root" presStyleCnt="0">
        <dgm:presLayoutVars>
          <dgm:dir/>
          <dgm:resizeHandles val="exact"/>
        </dgm:presLayoutVars>
      </dgm:prSet>
      <dgm:spPr/>
    </dgm:pt>
    <dgm:pt modelId="{27DE1E99-5534-4C25-B703-AD145415CD85}" type="pres">
      <dgm:prSet presAssocID="{6AD85B96-11EC-4635-B764-E0DC7DC17A0C}" presName="container" presStyleCnt="0">
        <dgm:presLayoutVars>
          <dgm:dir/>
          <dgm:resizeHandles val="exact"/>
        </dgm:presLayoutVars>
      </dgm:prSet>
      <dgm:spPr/>
    </dgm:pt>
    <dgm:pt modelId="{ACAE0C4A-834C-4A7E-AB51-21FA862F98BF}" type="pres">
      <dgm:prSet presAssocID="{1FF85F7A-6EB1-4071-97B3-38FCA9328A91}" presName="compNode" presStyleCnt="0"/>
      <dgm:spPr/>
    </dgm:pt>
    <dgm:pt modelId="{A5799586-5877-4371-BDCD-1D0E5B18BB3D}" type="pres">
      <dgm:prSet presAssocID="{1FF85F7A-6EB1-4071-97B3-38FCA9328A91}" presName="iconBgRect" presStyleLbl="bgShp" presStyleIdx="0" presStyleCnt="4"/>
      <dgm:spPr/>
    </dgm:pt>
    <dgm:pt modelId="{2E8C92F7-BD48-4D84-8CEF-CC6BD78E19E5}" type="pres">
      <dgm:prSet presAssocID="{1FF85F7A-6EB1-4071-97B3-38FCA9328A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14ADE9D5-015A-4049-A0D2-DF24CA1148BC}" type="pres">
      <dgm:prSet presAssocID="{1FF85F7A-6EB1-4071-97B3-38FCA9328A91}" presName="spaceRect" presStyleCnt="0"/>
      <dgm:spPr/>
    </dgm:pt>
    <dgm:pt modelId="{A36A6AF9-FADD-4950-AA25-D359C9CB2143}" type="pres">
      <dgm:prSet presAssocID="{1FF85F7A-6EB1-4071-97B3-38FCA9328A91}" presName="textRect" presStyleLbl="revTx" presStyleIdx="0" presStyleCnt="4">
        <dgm:presLayoutVars>
          <dgm:chMax val="1"/>
          <dgm:chPref val="1"/>
        </dgm:presLayoutVars>
      </dgm:prSet>
      <dgm:spPr/>
    </dgm:pt>
    <dgm:pt modelId="{702006DC-2042-4395-A8F4-4CCC0D265413}" type="pres">
      <dgm:prSet presAssocID="{82E236E5-5A7B-446F-83FF-6DCF48E8346D}" presName="sibTrans" presStyleLbl="sibTrans2D1" presStyleIdx="0" presStyleCnt="0"/>
      <dgm:spPr/>
    </dgm:pt>
    <dgm:pt modelId="{2B542115-9E07-4A17-B102-EB5ADDB8BE2B}" type="pres">
      <dgm:prSet presAssocID="{08F9F246-695F-4B0A-834C-EB9C7424125E}" presName="compNode" presStyleCnt="0"/>
      <dgm:spPr/>
    </dgm:pt>
    <dgm:pt modelId="{325BC918-92D1-452B-90A2-2007943567C6}" type="pres">
      <dgm:prSet presAssocID="{08F9F246-695F-4B0A-834C-EB9C7424125E}" presName="iconBgRect" presStyleLbl="bgShp" presStyleIdx="1" presStyleCnt="4"/>
      <dgm:spPr/>
    </dgm:pt>
    <dgm:pt modelId="{D0ADBD71-782B-43B9-80CC-EBE7EB76F277}" type="pres">
      <dgm:prSet presAssocID="{08F9F246-695F-4B0A-834C-EB9C742412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ttore"/>
        </a:ext>
      </dgm:extLst>
    </dgm:pt>
    <dgm:pt modelId="{2FF89291-7AED-4F01-B64D-11C3DE6611AA}" type="pres">
      <dgm:prSet presAssocID="{08F9F246-695F-4B0A-834C-EB9C7424125E}" presName="spaceRect" presStyleCnt="0"/>
      <dgm:spPr/>
    </dgm:pt>
    <dgm:pt modelId="{DEF692B2-0CCA-46C6-B99D-A2EDF9EECA01}" type="pres">
      <dgm:prSet presAssocID="{08F9F246-695F-4B0A-834C-EB9C7424125E}" presName="textRect" presStyleLbl="revTx" presStyleIdx="1" presStyleCnt="4">
        <dgm:presLayoutVars>
          <dgm:chMax val="1"/>
          <dgm:chPref val="1"/>
        </dgm:presLayoutVars>
      </dgm:prSet>
      <dgm:spPr/>
    </dgm:pt>
    <dgm:pt modelId="{8DB4A547-3D29-4289-8519-17BCA7805C24}" type="pres">
      <dgm:prSet presAssocID="{BFFE5D08-6325-4EE4-9B9E-1FBA62FD597C}" presName="sibTrans" presStyleLbl="sibTrans2D1" presStyleIdx="0" presStyleCnt="0"/>
      <dgm:spPr/>
    </dgm:pt>
    <dgm:pt modelId="{4EB3A171-9F83-4D0D-9F9F-E2FB115DA30A}" type="pres">
      <dgm:prSet presAssocID="{D043FD8D-27C5-4CF5-B781-CCEF49000132}" presName="compNode" presStyleCnt="0"/>
      <dgm:spPr/>
    </dgm:pt>
    <dgm:pt modelId="{7E8DB78B-52C2-485B-98FC-9197BE377B66}" type="pres">
      <dgm:prSet presAssocID="{D043FD8D-27C5-4CF5-B781-CCEF49000132}" presName="iconBgRect" presStyleLbl="bgShp" presStyleIdx="2" presStyleCnt="4"/>
      <dgm:spPr/>
    </dgm:pt>
    <dgm:pt modelId="{BBAA88B8-AED8-481B-8423-BFF8B9DCAE59}" type="pres">
      <dgm:prSet presAssocID="{D043FD8D-27C5-4CF5-B781-CCEF490001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datore"/>
        </a:ext>
      </dgm:extLst>
    </dgm:pt>
    <dgm:pt modelId="{293EB09B-FD41-4220-8BDA-7371F7D007BB}" type="pres">
      <dgm:prSet presAssocID="{D043FD8D-27C5-4CF5-B781-CCEF49000132}" presName="spaceRect" presStyleCnt="0"/>
      <dgm:spPr/>
    </dgm:pt>
    <dgm:pt modelId="{F5D85E2D-4543-463E-B693-875D73D4718D}" type="pres">
      <dgm:prSet presAssocID="{D043FD8D-27C5-4CF5-B781-CCEF49000132}" presName="textRect" presStyleLbl="revTx" presStyleIdx="2" presStyleCnt="4">
        <dgm:presLayoutVars>
          <dgm:chMax val="1"/>
          <dgm:chPref val="1"/>
        </dgm:presLayoutVars>
      </dgm:prSet>
      <dgm:spPr/>
    </dgm:pt>
    <dgm:pt modelId="{534595F3-7165-404F-B0EE-1B8867C51701}" type="pres">
      <dgm:prSet presAssocID="{CBED4601-1789-4A1D-B78B-0CD34030FD6D}" presName="sibTrans" presStyleLbl="sibTrans2D1" presStyleIdx="0" presStyleCnt="0"/>
      <dgm:spPr/>
    </dgm:pt>
    <dgm:pt modelId="{9018E838-1AC4-4833-B1E0-B67D1D264EF4}" type="pres">
      <dgm:prSet presAssocID="{F01542D4-C371-4DD9-908D-932F61FCD2F3}" presName="compNode" presStyleCnt="0"/>
      <dgm:spPr/>
    </dgm:pt>
    <dgm:pt modelId="{F67D81A9-D69F-428F-928A-9EA7FCF3E245}" type="pres">
      <dgm:prSet presAssocID="{F01542D4-C371-4DD9-908D-932F61FCD2F3}" presName="iconBgRect" presStyleLbl="bgShp" presStyleIdx="3" presStyleCnt="4"/>
      <dgm:spPr/>
    </dgm:pt>
    <dgm:pt modelId="{67B5BD7C-7AFB-4D01-9DCD-8979BCBE1EFD}" type="pres">
      <dgm:prSet presAssocID="{F01542D4-C371-4DD9-908D-932F61FCD2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7B7B337-63EC-485B-AF55-0ABAF7C1150E}" type="pres">
      <dgm:prSet presAssocID="{F01542D4-C371-4DD9-908D-932F61FCD2F3}" presName="spaceRect" presStyleCnt="0"/>
      <dgm:spPr/>
    </dgm:pt>
    <dgm:pt modelId="{0331718A-B356-450C-9CA5-06FE5267FE01}" type="pres">
      <dgm:prSet presAssocID="{F01542D4-C371-4DD9-908D-932F61FCD2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E91824-4B8A-4F19-BEB4-F648168C5519}" type="presOf" srcId="{BFFE5D08-6325-4EE4-9B9E-1FBA62FD597C}" destId="{8DB4A547-3D29-4289-8519-17BCA7805C24}" srcOrd="0" destOrd="0" presId="urn:microsoft.com/office/officeart/2018/2/layout/IconCircleList"/>
    <dgm:cxn modelId="{81F7B927-6F8E-43F2-8963-2B2C782182D4}" type="presOf" srcId="{F01542D4-C371-4DD9-908D-932F61FCD2F3}" destId="{0331718A-B356-450C-9CA5-06FE5267FE01}" srcOrd="0" destOrd="0" presId="urn:microsoft.com/office/officeart/2018/2/layout/IconCircleList"/>
    <dgm:cxn modelId="{96CC9128-B860-4733-B7A0-43BF676619F1}" type="presOf" srcId="{82E236E5-5A7B-446F-83FF-6DCF48E8346D}" destId="{702006DC-2042-4395-A8F4-4CCC0D265413}" srcOrd="0" destOrd="0" presId="urn:microsoft.com/office/officeart/2018/2/layout/IconCircleList"/>
    <dgm:cxn modelId="{CC58D339-7E0E-46FE-A6BE-6838AB3194F6}" type="presOf" srcId="{6AD85B96-11EC-4635-B764-E0DC7DC17A0C}" destId="{C01A0582-78AB-45CF-9DB5-D294429B7368}" srcOrd="0" destOrd="0" presId="urn:microsoft.com/office/officeart/2018/2/layout/IconCircleList"/>
    <dgm:cxn modelId="{B642E65C-A1E1-41C3-A666-0AAD837BD46E}" srcId="{6AD85B96-11EC-4635-B764-E0DC7DC17A0C}" destId="{08F9F246-695F-4B0A-834C-EB9C7424125E}" srcOrd="1" destOrd="0" parTransId="{6F7A078C-BCE4-41C4-80A0-53305561260C}" sibTransId="{BFFE5D08-6325-4EE4-9B9E-1FBA62FD597C}"/>
    <dgm:cxn modelId="{7A06F868-AF4A-4F28-BDBF-1B304BB8F6F1}" type="presOf" srcId="{D043FD8D-27C5-4CF5-B781-CCEF49000132}" destId="{F5D85E2D-4543-463E-B693-875D73D4718D}" srcOrd="0" destOrd="0" presId="urn:microsoft.com/office/officeart/2018/2/layout/IconCircleList"/>
    <dgm:cxn modelId="{BA44084B-A4C5-42B6-A42E-A51D24212B26}" srcId="{6AD85B96-11EC-4635-B764-E0DC7DC17A0C}" destId="{F01542D4-C371-4DD9-908D-932F61FCD2F3}" srcOrd="3" destOrd="0" parTransId="{814182AA-2281-40A0-B914-9E35B6ABFBE3}" sibTransId="{D78668B6-298B-4129-8FC1-99A69FA5A168}"/>
    <dgm:cxn modelId="{A0A93852-FC34-4888-9CE4-AF8D609E5F20}" type="presOf" srcId="{1FF85F7A-6EB1-4071-97B3-38FCA9328A91}" destId="{A36A6AF9-FADD-4950-AA25-D359C9CB2143}" srcOrd="0" destOrd="0" presId="urn:microsoft.com/office/officeart/2018/2/layout/IconCircleList"/>
    <dgm:cxn modelId="{ACD503AA-3ED4-4009-BA07-5CC103DB7494}" type="presOf" srcId="{CBED4601-1789-4A1D-B78B-0CD34030FD6D}" destId="{534595F3-7165-404F-B0EE-1B8867C51701}" srcOrd="0" destOrd="0" presId="urn:microsoft.com/office/officeart/2018/2/layout/IconCircleList"/>
    <dgm:cxn modelId="{CADA12CD-2E03-43EA-BBD3-7C87563DE8B7}" srcId="{6AD85B96-11EC-4635-B764-E0DC7DC17A0C}" destId="{1FF85F7A-6EB1-4071-97B3-38FCA9328A91}" srcOrd="0" destOrd="0" parTransId="{82E80D99-86CE-4425-A120-7030DFA9236B}" sibTransId="{82E236E5-5A7B-446F-83FF-6DCF48E8346D}"/>
    <dgm:cxn modelId="{CA9DDCD0-117F-4512-A18A-60527047E4DF}" type="presOf" srcId="{08F9F246-695F-4B0A-834C-EB9C7424125E}" destId="{DEF692B2-0CCA-46C6-B99D-A2EDF9EECA01}" srcOrd="0" destOrd="0" presId="urn:microsoft.com/office/officeart/2018/2/layout/IconCircleList"/>
    <dgm:cxn modelId="{719909DB-3AC2-46DC-94B9-315EDBEAE39C}" srcId="{6AD85B96-11EC-4635-B764-E0DC7DC17A0C}" destId="{D043FD8D-27C5-4CF5-B781-CCEF49000132}" srcOrd="2" destOrd="0" parTransId="{3907D49C-9F8F-4400-8CC1-690E3EC5B912}" sibTransId="{CBED4601-1789-4A1D-B78B-0CD34030FD6D}"/>
    <dgm:cxn modelId="{9BED7547-E983-4D7C-9D5D-03F42F8198E2}" type="presParOf" srcId="{C01A0582-78AB-45CF-9DB5-D294429B7368}" destId="{27DE1E99-5534-4C25-B703-AD145415CD85}" srcOrd="0" destOrd="0" presId="urn:microsoft.com/office/officeart/2018/2/layout/IconCircleList"/>
    <dgm:cxn modelId="{32112D4F-DFEE-4D71-B56B-B7FBEAB498B4}" type="presParOf" srcId="{27DE1E99-5534-4C25-B703-AD145415CD85}" destId="{ACAE0C4A-834C-4A7E-AB51-21FA862F98BF}" srcOrd="0" destOrd="0" presId="urn:microsoft.com/office/officeart/2018/2/layout/IconCircleList"/>
    <dgm:cxn modelId="{FE15412F-653B-4183-8AE0-A3718C4818EB}" type="presParOf" srcId="{ACAE0C4A-834C-4A7E-AB51-21FA862F98BF}" destId="{A5799586-5877-4371-BDCD-1D0E5B18BB3D}" srcOrd="0" destOrd="0" presId="urn:microsoft.com/office/officeart/2018/2/layout/IconCircleList"/>
    <dgm:cxn modelId="{6C333E52-ED54-413D-9AEC-F7C988DBC1BF}" type="presParOf" srcId="{ACAE0C4A-834C-4A7E-AB51-21FA862F98BF}" destId="{2E8C92F7-BD48-4D84-8CEF-CC6BD78E19E5}" srcOrd="1" destOrd="0" presId="urn:microsoft.com/office/officeart/2018/2/layout/IconCircleList"/>
    <dgm:cxn modelId="{D3C3CB74-B8D0-410C-9C21-16C0C0C37AF7}" type="presParOf" srcId="{ACAE0C4A-834C-4A7E-AB51-21FA862F98BF}" destId="{14ADE9D5-015A-4049-A0D2-DF24CA1148BC}" srcOrd="2" destOrd="0" presId="urn:microsoft.com/office/officeart/2018/2/layout/IconCircleList"/>
    <dgm:cxn modelId="{AD2F5496-A1CC-4454-A850-DBF23EE53841}" type="presParOf" srcId="{ACAE0C4A-834C-4A7E-AB51-21FA862F98BF}" destId="{A36A6AF9-FADD-4950-AA25-D359C9CB2143}" srcOrd="3" destOrd="0" presId="urn:microsoft.com/office/officeart/2018/2/layout/IconCircleList"/>
    <dgm:cxn modelId="{06391D30-5918-4B5D-AC0F-BE98E07D00CA}" type="presParOf" srcId="{27DE1E99-5534-4C25-B703-AD145415CD85}" destId="{702006DC-2042-4395-A8F4-4CCC0D265413}" srcOrd="1" destOrd="0" presId="urn:microsoft.com/office/officeart/2018/2/layout/IconCircleList"/>
    <dgm:cxn modelId="{6E2DDA78-59DA-439C-AC63-F50C3955E196}" type="presParOf" srcId="{27DE1E99-5534-4C25-B703-AD145415CD85}" destId="{2B542115-9E07-4A17-B102-EB5ADDB8BE2B}" srcOrd="2" destOrd="0" presId="urn:microsoft.com/office/officeart/2018/2/layout/IconCircleList"/>
    <dgm:cxn modelId="{3145B7AB-6C9B-4853-A68E-3CDD3F327480}" type="presParOf" srcId="{2B542115-9E07-4A17-B102-EB5ADDB8BE2B}" destId="{325BC918-92D1-452B-90A2-2007943567C6}" srcOrd="0" destOrd="0" presId="urn:microsoft.com/office/officeart/2018/2/layout/IconCircleList"/>
    <dgm:cxn modelId="{EAFA0F0C-00B0-4246-B67C-C59E1ABC1DF6}" type="presParOf" srcId="{2B542115-9E07-4A17-B102-EB5ADDB8BE2B}" destId="{D0ADBD71-782B-43B9-80CC-EBE7EB76F277}" srcOrd="1" destOrd="0" presId="urn:microsoft.com/office/officeart/2018/2/layout/IconCircleList"/>
    <dgm:cxn modelId="{56D8BE67-5B1F-4873-B42B-256C44C7DAED}" type="presParOf" srcId="{2B542115-9E07-4A17-B102-EB5ADDB8BE2B}" destId="{2FF89291-7AED-4F01-B64D-11C3DE6611AA}" srcOrd="2" destOrd="0" presId="urn:microsoft.com/office/officeart/2018/2/layout/IconCircleList"/>
    <dgm:cxn modelId="{D8F89F89-12E4-4E94-8492-8E2131BE2E4F}" type="presParOf" srcId="{2B542115-9E07-4A17-B102-EB5ADDB8BE2B}" destId="{DEF692B2-0CCA-46C6-B99D-A2EDF9EECA01}" srcOrd="3" destOrd="0" presId="urn:microsoft.com/office/officeart/2018/2/layout/IconCircleList"/>
    <dgm:cxn modelId="{8B06C19C-9B71-432A-AD91-E333F6A154B7}" type="presParOf" srcId="{27DE1E99-5534-4C25-B703-AD145415CD85}" destId="{8DB4A547-3D29-4289-8519-17BCA7805C24}" srcOrd="3" destOrd="0" presId="urn:microsoft.com/office/officeart/2018/2/layout/IconCircleList"/>
    <dgm:cxn modelId="{98057A2B-20EB-4F34-AE91-FE15B8B089A0}" type="presParOf" srcId="{27DE1E99-5534-4C25-B703-AD145415CD85}" destId="{4EB3A171-9F83-4D0D-9F9F-E2FB115DA30A}" srcOrd="4" destOrd="0" presId="urn:microsoft.com/office/officeart/2018/2/layout/IconCircleList"/>
    <dgm:cxn modelId="{1C8A637C-3F50-4160-89E5-0BE03B97C841}" type="presParOf" srcId="{4EB3A171-9F83-4D0D-9F9F-E2FB115DA30A}" destId="{7E8DB78B-52C2-485B-98FC-9197BE377B66}" srcOrd="0" destOrd="0" presId="urn:microsoft.com/office/officeart/2018/2/layout/IconCircleList"/>
    <dgm:cxn modelId="{40A71DC6-8425-4E8F-8645-85FC9ADF08F4}" type="presParOf" srcId="{4EB3A171-9F83-4D0D-9F9F-E2FB115DA30A}" destId="{BBAA88B8-AED8-481B-8423-BFF8B9DCAE59}" srcOrd="1" destOrd="0" presId="urn:microsoft.com/office/officeart/2018/2/layout/IconCircleList"/>
    <dgm:cxn modelId="{F9CDA5E5-1EA8-4D79-8D51-7103FB11F68D}" type="presParOf" srcId="{4EB3A171-9F83-4D0D-9F9F-E2FB115DA30A}" destId="{293EB09B-FD41-4220-8BDA-7371F7D007BB}" srcOrd="2" destOrd="0" presId="urn:microsoft.com/office/officeart/2018/2/layout/IconCircleList"/>
    <dgm:cxn modelId="{86448FF1-1E3E-4FA3-82D5-850EE4EDAABF}" type="presParOf" srcId="{4EB3A171-9F83-4D0D-9F9F-E2FB115DA30A}" destId="{F5D85E2D-4543-463E-B693-875D73D4718D}" srcOrd="3" destOrd="0" presId="urn:microsoft.com/office/officeart/2018/2/layout/IconCircleList"/>
    <dgm:cxn modelId="{163BA0EA-FB72-49E2-AA6C-3230599C6FBC}" type="presParOf" srcId="{27DE1E99-5534-4C25-B703-AD145415CD85}" destId="{534595F3-7165-404F-B0EE-1B8867C51701}" srcOrd="5" destOrd="0" presId="urn:microsoft.com/office/officeart/2018/2/layout/IconCircleList"/>
    <dgm:cxn modelId="{3A208D89-3C24-40EF-A519-917A7BD850F8}" type="presParOf" srcId="{27DE1E99-5534-4C25-B703-AD145415CD85}" destId="{9018E838-1AC4-4833-B1E0-B67D1D264EF4}" srcOrd="6" destOrd="0" presId="urn:microsoft.com/office/officeart/2018/2/layout/IconCircleList"/>
    <dgm:cxn modelId="{5374F273-0B70-48EC-8B72-513D89E964FC}" type="presParOf" srcId="{9018E838-1AC4-4833-B1E0-B67D1D264EF4}" destId="{F67D81A9-D69F-428F-928A-9EA7FCF3E245}" srcOrd="0" destOrd="0" presId="urn:microsoft.com/office/officeart/2018/2/layout/IconCircleList"/>
    <dgm:cxn modelId="{B93BA55E-A0D8-49AB-8D7B-6EF96796EA37}" type="presParOf" srcId="{9018E838-1AC4-4833-B1E0-B67D1D264EF4}" destId="{67B5BD7C-7AFB-4D01-9DCD-8979BCBE1EFD}" srcOrd="1" destOrd="0" presId="urn:microsoft.com/office/officeart/2018/2/layout/IconCircleList"/>
    <dgm:cxn modelId="{000CDD63-13ED-454D-A216-6B37344FEAC1}" type="presParOf" srcId="{9018E838-1AC4-4833-B1E0-B67D1D264EF4}" destId="{07B7B337-63EC-485B-AF55-0ABAF7C1150E}" srcOrd="2" destOrd="0" presId="urn:microsoft.com/office/officeart/2018/2/layout/IconCircleList"/>
    <dgm:cxn modelId="{35D20748-0098-4F8A-98E4-9F881861EA64}" type="presParOf" srcId="{9018E838-1AC4-4833-B1E0-B67D1D264EF4}" destId="{0331718A-B356-450C-9CA5-06FE5267FE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D9BE88-8A6F-489B-8EEB-30F83E661F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B1F89F-0AD6-4280-80E4-DC9D847D7FF4}">
      <dgm:prSet/>
      <dgm:spPr/>
      <dgm:t>
        <a:bodyPr/>
        <a:lstStyle/>
        <a:p>
          <a:r>
            <a:rPr lang="en-US"/>
            <a:t>Diagnostica e riparazione hardware</a:t>
          </a:r>
        </a:p>
      </dgm:t>
    </dgm:pt>
    <dgm:pt modelId="{2C26FC57-F798-4303-99DF-606AAD6727F0}" type="parTrans" cxnId="{E8E78246-6B3A-4E26-A42B-B79C70EA03BE}">
      <dgm:prSet/>
      <dgm:spPr/>
      <dgm:t>
        <a:bodyPr/>
        <a:lstStyle/>
        <a:p>
          <a:endParaRPr lang="en-US"/>
        </a:p>
      </dgm:t>
    </dgm:pt>
    <dgm:pt modelId="{8D04FDE9-388C-4180-9A26-2230364A96CA}" type="sibTrans" cxnId="{E8E78246-6B3A-4E26-A42B-B79C70EA03BE}">
      <dgm:prSet/>
      <dgm:spPr/>
      <dgm:t>
        <a:bodyPr/>
        <a:lstStyle/>
        <a:p>
          <a:endParaRPr lang="en-US"/>
        </a:p>
      </dgm:t>
    </dgm:pt>
    <dgm:pt modelId="{1295FC84-375D-47A0-83E1-AE7DCE84DEEF}">
      <dgm:prSet/>
      <dgm:spPr/>
      <dgm:t>
        <a:bodyPr/>
        <a:lstStyle/>
        <a:p>
          <a:r>
            <a:rPr lang="en-US"/>
            <a:t>Sostituzione componenti (schede madri, display, batterie)</a:t>
          </a:r>
        </a:p>
      </dgm:t>
    </dgm:pt>
    <dgm:pt modelId="{EE0FB88F-FA43-4632-A217-3A0F460DB12E}" type="parTrans" cxnId="{9DEE7E93-1110-4EF4-888B-FAFA6F893BBE}">
      <dgm:prSet/>
      <dgm:spPr/>
      <dgm:t>
        <a:bodyPr/>
        <a:lstStyle/>
        <a:p>
          <a:endParaRPr lang="en-US"/>
        </a:p>
      </dgm:t>
    </dgm:pt>
    <dgm:pt modelId="{8135CFE6-E473-4356-BCC9-E5988BE1321C}" type="sibTrans" cxnId="{9DEE7E93-1110-4EF4-888B-FAFA6F893BBE}">
      <dgm:prSet/>
      <dgm:spPr/>
      <dgm:t>
        <a:bodyPr/>
        <a:lstStyle/>
        <a:p>
          <a:endParaRPr lang="en-US"/>
        </a:p>
      </dgm:t>
    </dgm:pt>
    <dgm:pt modelId="{256AEC48-EB41-477A-BE92-D7884196FA28}">
      <dgm:prSet/>
      <dgm:spPr/>
      <dgm:t>
        <a:bodyPr/>
        <a:lstStyle/>
        <a:p>
          <a:r>
            <a:rPr lang="en-US"/>
            <a:t>Backup e recupero dati</a:t>
          </a:r>
        </a:p>
      </dgm:t>
    </dgm:pt>
    <dgm:pt modelId="{7365C566-BA16-4C41-8C12-F81617485A65}" type="parTrans" cxnId="{BD2979EF-3D60-4F77-877F-862ED03D21C4}">
      <dgm:prSet/>
      <dgm:spPr/>
      <dgm:t>
        <a:bodyPr/>
        <a:lstStyle/>
        <a:p>
          <a:endParaRPr lang="en-US"/>
        </a:p>
      </dgm:t>
    </dgm:pt>
    <dgm:pt modelId="{8DD31C04-33A3-4AF0-AE4D-68B2CADA82F7}" type="sibTrans" cxnId="{BD2979EF-3D60-4F77-877F-862ED03D21C4}">
      <dgm:prSet/>
      <dgm:spPr/>
      <dgm:t>
        <a:bodyPr/>
        <a:lstStyle/>
        <a:p>
          <a:endParaRPr lang="en-US"/>
        </a:p>
      </dgm:t>
    </dgm:pt>
    <dgm:pt modelId="{637F07CB-C76C-495C-8A81-1443C20C60E5}">
      <dgm:prSet/>
      <dgm:spPr/>
      <dgm:t>
        <a:bodyPr/>
        <a:lstStyle/>
        <a:p>
          <a:r>
            <a:rPr lang="en-US"/>
            <a:t>Configurazione sistemi antivirus</a:t>
          </a:r>
        </a:p>
      </dgm:t>
    </dgm:pt>
    <dgm:pt modelId="{2C92A7B7-F5BD-45A4-832D-ECA937AFE66D}" type="parTrans" cxnId="{567F9127-4238-4B31-985A-015361540B04}">
      <dgm:prSet/>
      <dgm:spPr/>
      <dgm:t>
        <a:bodyPr/>
        <a:lstStyle/>
        <a:p>
          <a:endParaRPr lang="en-US"/>
        </a:p>
      </dgm:t>
    </dgm:pt>
    <dgm:pt modelId="{6A677BDE-7EF9-49C6-8A7B-9C8B6B3FFE7E}" type="sibTrans" cxnId="{567F9127-4238-4B31-985A-015361540B04}">
      <dgm:prSet/>
      <dgm:spPr/>
      <dgm:t>
        <a:bodyPr/>
        <a:lstStyle/>
        <a:p>
          <a:endParaRPr lang="en-US"/>
        </a:p>
      </dgm:t>
    </dgm:pt>
    <dgm:pt modelId="{7B266FED-8C58-422F-8C75-07261AB5285A}">
      <dgm:prSet/>
      <dgm:spPr/>
      <dgm:t>
        <a:bodyPr/>
        <a:lstStyle/>
        <a:p>
          <a:r>
            <a:rPr lang="en-US"/>
            <a:t>Gestione clienti e preventivi</a:t>
          </a:r>
        </a:p>
      </dgm:t>
    </dgm:pt>
    <dgm:pt modelId="{0E1EED2E-B879-44E0-8075-B8045AB7A915}" type="parTrans" cxnId="{59669DBC-26AA-4B2B-B3C5-7FB70BA102F0}">
      <dgm:prSet/>
      <dgm:spPr/>
      <dgm:t>
        <a:bodyPr/>
        <a:lstStyle/>
        <a:p>
          <a:endParaRPr lang="en-US"/>
        </a:p>
      </dgm:t>
    </dgm:pt>
    <dgm:pt modelId="{1EC978BB-65FD-4F16-887E-1C709B38FB21}" type="sibTrans" cxnId="{59669DBC-26AA-4B2B-B3C5-7FB70BA102F0}">
      <dgm:prSet/>
      <dgm:spPr/>
      <dgm:t>
        <a:bodyPr/>
        <a:lstStyle/>
        <a:p>
          <a:endParaRPr lang="en-US"/>
        </a:p>
      </dgm:t>
    </dgm:pt>
    <dgm:pt modelId="{98FB577F-AE1A-4957-9D2B-361F6A081A34}" type="pres">
      <dgm:prSet presAssocID="{EED9BE88-8A6F-489B-8EEB-30F83E661F27}" presName="root" presStyleCnt="0">
        <dgm:presLayoutVars>
          <dgm:dir/>
          <dgm:resizeHandles val="exact"/>
        </dgm:presLayoutVars>
      </dgm:prSet>
      <dgm:spPr/>
    </dgm:pt>
    <dgm:pt modelId="{AB4084E5-D7DE-4A06-A6B6-3ABB9DBFDCE7}" type="pres">
      <dgm:prSet presAssocID="{C0B1F89F-0AD6-4280-80E4-DC9D847D7FF4}" presName="compNode" presStyleCnt="0"/>
      <dgm:spPr/>
    </dgm:pt>
    <dgm:pt modelId="{A9C5429F-6BC2-4AFF-8C46-095BAAB1F58B}" type="pres">
      <dgm:prSet presAssocID="{C0B1F89F-0AD6-4280-80E4-DC9D847D7FF4}" presName="bgRect" presStyleLbl="bgShp" presStyleIdx="0" presStyleCnt="5"/>
      <dgm:spPr/>
    </dgm:pt>
    <dgm:pt modelId="{66A53BE8-77DE-482A-A1C3-9FB134A838A7}" type="pres">
      <dgm:prSet presAssocID="{C0B1F89F-0AD6-4280-80E4-DC9D847D7F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4B754728-D875-4D8E-9E8F-613901AE606A}" type="pres">
      <dgm:prSet presAssocID="{C0B1F89F-0AD6-4280-80E4-DC9D847D7FF4}" presName="spaceRect" presStyleCnt="0"/>
      <dgm:spPr/>
    </dgm:pt>
    <dgm:pt modelId="{476748BF-DCB3-4053-80E1-D9E52DA82D81}" type="pres">
      <dgm:prSet presAssocID="{C0B1F89F-0AD6-4280-80E4-DC9D847D7FF4}" presName="parTx" presStyleLbl="revTx" presStyleIdx="0" presStyleCnt="5">
        <dgm:presLayoutVars>
          <dgm:chMax val="0"/>
          <dgm:chPref val="0"/>
        </dgm:presLayoutVars>
      </dgm:prSet>
      <dgm:spPr/>
    </dgm:pt>
    <dgm:pt modelId="{B2AB7338-060D-4354-ABDF-FB16F13CC652}" type="pres">
      <dgm:prSet presAssocID="{8D04FDE9-388C-4180-9A26-2230364A96CA}" presName="sibTrans" presStyleCnt="0"/>
      <dgm:spPr/>
    </dgm:pt>
    <dgm:pt modelId="{7860A2BC-0AB8-4C47-9AE8-E082C3FE9955}" type="pres">
      <dgm:prSet presAssocID="{1295FC84-375D-47A0-83E1-AE7DCE84DEEF}" presName="compNode" presStyleCnt="0"/>
      <dgm:spPr/>
    </dgm:pt>
    <dgm:pt modelId="{FAD9CAAD-44E0-45D1-92CE-FF4CC7B21D93}" type="pres">
      <dgm:prSet presAssocID="{1295FC84-375D-47A0-83E1-AE7DCE84DEEF}" presName="bgRect" presStyleLbl="bgShp" presStyleIdx="1" presStyleCnt="5"/>
      <dgm:spPr/>
    </dgm:pt>
    <dgm:pt modelId="{261E5D07-DD24-4A8C-A7D1-24760B10FF9E}" type="pres">
      <dgm:prSet presAssocID="{1295FC84-375D-47A0-83E1-AE7DCE84DE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A9362A78-A69D-4B48-876C-A180C1CCF2CE}" type="pres">
      <dgm:prSet presAssocID="{1295FC84-375D-47A0-83E1-AE7DCE84DEEF}" presName="spaceRect" presStyleCnt="0"/>
      <dgm:spPr/>
    </dgm:pt>
    <dgm:pt modelId="{5562BE6D-6279-4FE0-9979-1EE9289698D2}" type="pres">
      <dgm:prSet presAssocID="{1295FC84-375D-47A0-83E1-AE7DCE84DEEF}" presName="parTx" presStyleLbl="revTx" presStyleIdx="1" presStyleCnt="5">
        <dgm:presLayoutVars>
          <dgm:chMax val="0"/>
          <dgm:chPref val="0"/>
        </dgm:presLayoutVars>
      </dgm:prSet>
      <dgm:spPr/>
    </dgm:pt>
    <dgm:pt modelId="{13F264C5-0D6F-48CD-AC0B-D40DB5D97550}" type="pres">
      <dgm:prSet presAssocID="{8135CFE6-E473-4356-BCC9-E5988BE1321C}" presName="sibTrans" presStyleCnt="0"/>
      <dgm:spPr/>
    </dgm:pt>
    <dgm:pt modelId="{8E166E83-67CD-4BB0-86AE-8B2FAA71786E}" type="pres">
      <dgm:prSet presAssocID="{256AEC48-EB41-477A-BE92-D7884196FA28}" presName="compNode" presStyleCnt="0"/>
      <dgm:spPr/>
    </dgm:pt>
    <dgm:pt modelId="{28CAF08C-33F3-4873-9568-AC5D7CDEFDA4}" type="pres">
      <dgm:prSet presAssocID="{256AEC48-EB41-477A-BE92-D7884196FA28}" presName="bgRect" presStyleLbl="bgShp" presStyleIdx="2" presStyleCnt="5"/>
      <dgm:spPr/>
    </dgm:pt>
    <dgm:pt modelId="{894169D2-7355-421F-9069-6D1C5C7D7E9E}" type="pres">
      <dgm:prSet presAssocID="{256AEC48-EB41-477A-BE92-D7884196FA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11C740-5855-4824-B120-F52092EB6ADF}" type="pres">
      <dgm:prSet presAssocID="{256AEC48-EB41-477A-BE92-D7884196FA28}" presName="spaceRect" presStyleCnt="0"/>
      <dgm:spPr/>
    </dgm:pt>
    <dgm:pt modelId="{6EDEEE67-BEED-405C-B1B5-977F323D53D5}" type="pres">
      <dgm:prSet presAssocID="{256AEC48-EB41-477A-BE92-D7884196FA28}" presName="parTx" presStyleLbl="revTx" presStyleIdx="2" presStyleCnt="5">
        <dgm:presLayoutVars>
          <dgm:chMax val="0"/>
          <dgm:chPref val="0"/>
        </dgm:presLayoutVars>
      </dgm:prSet>
      <dgm:spPr/>
    </dgm:pt>
    <dgm:pt modelId="{218E521F-C701-4171-832D-8AC27288B523}" type="pres">
      <dgm:prSet presAssocID="{8DD31C04-33A3-4AF0-AE4D-68B2CADA82F7}" presName="sibTrans" presStyleCnt="0"/>
      <dgm:spPr/>
    </dgm:pt>
    <dgm:pt modelId="{C8813AE4-38E4-47D7-BDF6-9A8941BB5F96}" type="pres">
      <dgm:prSet presAssocID="{637F07CB-C76C-495C-8A81-1443C20C60E5}" presName="compNode" presStyleCnt="0"/>
      <dgm:spPr/>
    </dgm:pt>
    <dgm:pt modelId="{B461C99E-5703-4E57-B5BF-F60845BD7B1B}" type="pres">
      <dgm:prSet presAssocID="{637F07CB-C76C-495C-8A81-1443C20C60E5}" presName="bgRect" presStyleLbl="bgShp" presStyleIdx="3" presStyleCnt="5"/>
      <dgm:spPr/>
    </dgm:pt>
    <dgm:pt modelId="{AAC098C0-1B04-4322-808A-1450067DBEAD}" type="pres">
      <dgm:prSet presAssocID="{637F07CB-C76C-495C-8A81-1443C20C60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7E66C17-153D-4ADF-9DFC-6DFEC293FB8B}" type="pres">
      <dgm:prSet presAssocID="{637F07CB-C76C-495C-8A81-1443C20C60E5}" presName="spaceRect" presStyleCnt="0"/>
      <dgm:spPr/>
    </dgm:pt>
    <dgm:pt modelId="{739571F0-88DC-47D9-9DBA-33474DE6AA3D}" type="pres">
      <dgm:prSet presAssocID="{637F07CB-C76C-495C-8A81-1443C20C60E5}" presName="parTx" presStyleLbl="revTx" presStyleIdx="3" presStyleCnt="5">
        <dgm:presLayoutVars>
          <dgm:chMax val="0"/>
          <dgm:chPref val="0"/>
        </dgm:presLayoutVars>
      </dgm:prSet>
      <dgm:spPr/>
    </dgm:pt>
    <dgm:pt modelId="{C3845DA2-0BF7-4A33-B550-31029190A105}" type="pres">
      <dgm:prSet presAssocID="{6A677BDE-7EF9-49C6-8A7B-9C8B6B3FFE7E}" presName="sibTrans" presStyleCnt="0"/>
      <dgm:spPr/>
    </dgm:pt>
    <dgm:pt modelId="{E128C9E0-0705-49BF-92B8-8F8107DF8BEC}" type="pres">
      <dgm:prSet presAssocID="{7B266FED-8C58-422F-8C75-07261AB5285A}" presName="compNode" presStyleCnt="0"/>
      <dgm:spPr/>
    </dgm:pt>
    <dgm:pt modelId="{DB651763-97C1-4AF5-B313-49826B262569}" type="pres">
      <dgm:prSet presAssocID="{7B266FED-8C58-422F-8C75-07261AB5285A}" presName="bgRect" presStyleLbl="bgShp" presStyleIdx="4" presStyleCnt="5"/>
      <dgm:spPr/>
    </dgm:pt>
    <dgm:pt modelId="{72B7FC10-F526-4970-8E9B-A73C83F58B58}" type="pres">
      <dgm:prSet presAssocID="{7B266FED-8C58-422F-8C75-07261AB528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D12D4923-2112-4E2D-A642-88937ECF8353}" type="pres">
      <dgm:prSet presAssocID="{7B266FED-8C58-422F-8C75-07261AB5285A}" presName="spaceRect" presStyleCnt="0"/>
      <dgm:spPr/>
    </dgm:pt>
    <dgm:pt modelId="{1EE8187D-825D-4B17-A310-AEA470479B70}" type="pres">
      <dgm:prSet presAssocID="{7B266FED-8C58-422F-8C75-07261AB5285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7F9127-4238-4B31-985A-015361540B04}" srcId="{EED9BE88-8A6F-489B-8EEB-30F83E661F27}" destId="{637F07CB-C76C-495C-8A81-1443C20C60E5}" srcOrd="3" destOrd="0" parTransId="{2C92A7B7-F5BD-45A4-832D-ECA937AFE66D}" sibTransId="{6A677BDE-7EF9-49C6-8A7B-9C8B6B3FFE7E}"/>
    <dgm:cxn modelId="{AE958434-712B-48FD-8A9B-EE9032F7CEC9}" type="presOf" srcId="{C0B1F89F-0AD6-4280-80E4-DC9D847D7FF4}" destId="{476748BF-DCB3-4053-80E1-D9E52DA82D81}" srcOrd="0" destOrd="0" presId="urn:microsoft.com/office/officeart/2018/2/layout/IconVerticalSolidList"/>
    <dgm:cxn modelId="{0EADFD35-9D0E-4679-BF9C-E04724EEE26D}" type="presOf" srcId="{256AEC48-EB41-477A-BE92-D7884196FA28}" destId="{6EDEEE67-BEED-405C-B1B5-977F323D53D5}" srcOrd="0" destOrd="0" presId="urn:microsoft.com/office/officeart/2018/2/layout/IconVerticalSolidList"/>
    <dgm:cxn modelId="{9A19F738-4683-4AEE-9983-7A8174B22D32}" type="presOf" srcId="{637F07CB-C76C-495C-8A81-1443C20C60E5}" destId="{739571F0-88DC-47D9-9DBA-33474DE6AA3D}" srcOrd="0" destOrd="0" presId="urn:microsoft.com/office/officeart/2018/2/layout/IconVerticalSolidList"/>
    <dgm:cxn modelId="{E8E78246-6B3A-4E26-A42B-B79C70EA03BE}" srcId="{EED9BE88-8A6F-489B-8EEB-30F83E661F27}" destId="{C0B1F89F-0AD6-4280-80E4-DC9D847D7FF4}" srcOrd="0" destOrd="0" parTransId="{2C26FC57-F798-4303-99DF-606AAD6727F0}" sibTransId="{8D04FDE9-388C-4180-9A26-2230364A96CA}"/>
    <dgm:cxn modelId="{888EC64C-2FFA-4B8B-A8FB-7427B643F6D7}" type="presOf" srcId="{7B266FED-8C58-422F-8C75-07261AB5285A}" destId="{1EE8187D-825D-4B17-A310-AEA470479B70}" srcOrd="0" destOrd="0" presId="urn:microsoft.com/office/officeart/2018/2/layout/IconVerticalSolidList"/>
    <dgm:cxn modelId="{9DEE7E93-1110-4EF4-888B-FAFA6F893BBE}" srcId="{EED9BE88-8A6F-489B-8EEB-30F83E661F27}" destId="{1295FC84-375D-47A0-83E1-AE7DCE84DEEF}" srcOrd="1" destOrd="0" parTransId="{EE0FB88F-FA43-4632-A217-3A0F460DB12E}" sibTransId="{8135CFE6-E473-4356-BCC9-E5988BE1321C}"/>
    <dgm:cxn modelId="{59669DBC-26AA-4B2B-B3C5-7FB70BA102F0}" srcId="{EED9BE88-8A6F-489B-8EEB-30F83E661F27}" destId="{7B266FED-8C58-422F-8C75-07261AB5285A}" srcOrd="4" destOrd="0" parTransId="{0E1EED2E-B879-44E0-8075-B8045AB7A915}" sibTransId="{1EC978BB-65FD-4F16-887E-1C709B38FB21}"/>
    <dgm:cxn modelId="{BD2979EF-3D60-4F77-877F-862ED03D21C4}" srcId="{EED9BE88-8A6F-489B-8EEB-30F83E661F27}" destId="{256AEC48-EB41-477A-BE92-D7884196FA28}" srcOrd="2" destOrd="0" parTransId="{7365C566-BA16-4C41-8C12-F81617485A65}" sibTransId="{8DD31C04-33A3-4AF0-AE4D-68B2CADA82F7}"/>
    <dgm:cxn modelId="{16B2A3FA-FABF-4F0C-A110-3E9365DBA9EF}" type="presOf" srcId="{1295FC84-375D-47A0-83E1-AE7DCE84DEEF}" destId="{5562BE6D-6279-4FE0-9979-1EE9289698D2}" srcOrd="0" destOrd="0" presId="urn:microsoft.com/office/officeart/2018/2/layout/IconVerticalSolidList"/>
    <dgm:cxn modelId="{4423EFFF-B4A3-438A-A1E6-59734D91CDF8}" type="presOf" srcId="{EED9BE88-8A6F-489B-8EEB-30F83E661F27}" destId="{98FB577F-AE1A-4957-9D2B-361F6A081A34}" srcOrd="0" destOrd="0" presId="urn:microsoft.com/office/officeart/2018/2/layout/IconVerticalSolidList"/>
    <dgm:cxn modelId="{9C8E3BA2-CFD8-431E-89F9-6A2F5ED43F01}" type="presParOf" srcId="{98FB577F-AE1A-4957-9D2B-361F6A081A34}" destId="{AB4084E5-D7DE-4A06-A6B6-3ABB9DBFDCE7}" srcOrd="0" destOrd="0" presId="urn:microsoft.com/office/officeart/2018/2/layout/IconVerticalSolidList"/>
    <dgm:cxn modelId="{216BFF3C-4440-414A-87A6-2DCBC9ED565B}" type="presParOf" srcId="{AB4084E5-D7DE-4A06-A6B6-3ABB9DBFDCE7}" destId="{A9C5429F-6BC2-4AFF-8C46-095BAAB1F58B}" srcOrd="0" destOrd="0" presId="urn:microsoft.com/office/officeart/2018/2/layout/IconVerticalSolidList"/>
    <dgm:cxn modelId="{9BF8A5B9-0D61-4ACD-A0AD-470DC86A3642}" type="presParOf" srcId="{AB4084E5-D7DE-4A06-A6B6-3ABB9DBFDCE7}" destId="{66A53BE8-77DE-482A-A1C3-9FB134A838A7}" srcOrd="1" destOrd="0" presId="urn:microsoft.com/office/officeart/2018/2/layout/IconVerticalSolidList"/>
    <dgm:cxn modelId="{D608ED46-4914-4242-9D50-2AA34F748FDA}" type="presParOf" srcId="{AB4084E5-D7DE-4A06-A6B6-3ABB9DBFDCE7}" destId="{4B754728-D875-4D8E-9E8F-613901AE606A}" srcOrd="2" destOrd="0" presId="urn:microsoft.com/office/officeart/2018/2/layout/IconVerticalSolidList"/>
    <dgm:cxn modelId="{9CD06F22-F74B-4FEA-99EC-467E964074B2}" type="presParOf" srcId="{AB4084E5-D7DE-4A06-A6B6-3ABB9DBFDCE7}" destId="{476748BF-DCB3-4053-80E1-D9E52DA82D81}" srcOrd="3" destOrd="0" presId="urn:microsoft.com/office/officeart/2018/2/layout/IconVerticalSolidList"/>
    <dgm:cxn modelId="{77AFF441-C14C-47E9-B2FF-F80844F75B78}" type="presParOf" srcId="{98FB577F-AE1A-4957-9D2B-361F6A081A34}" destId="{B2AB7338-060D-4354-ABDF-FB16F13CC652}" srcOrd="1" destOrd="0" presId="urn:microsoft.com/office/officeart/2018/2/layout/IconVerticalSolidList"/>
    <dgm:cxn modelId="{6EB4D722-5C1A-4AF6-AF5C-D49940BE99E4}" type="presParOf" srcId="{98FB577F-AE1A-4957-9D2B-361F6A081A34}" destId="{7860A2BC-0AB8-4C47-9AE8-E082C3FE9955}" srcOrd="2" destOrd="0" presId="urn:microsoft.com/office/officeart/2018/2/layout/IconVerticalSolidList"/>
    <dgm:cxn modelId="{0E0DD6F4-7041-4240-A0BF-D192E6F4C257}" type="presParOf" srcId="{7860A2BC-0AB8-4C47-9AE8-E082C3FE9955}" destId="{FAD9CAAD-44E0-45D1-92CE-FF4CC7B21D93}" srcOrd="0" destOrd="0" presId="urn:microsoft.com/office/officeart/2018/2/layout/IconVerticalSolidList"/>
    <dgm:cxn modelId="{EB45B41C-D5B7-4CC9-B970-FA5F58F6CD88}" type="presParOf" srcId="{7860A2BC-0AB8-4C47-9AE8-E082C3FE9955}" destId="{261E5D07-DD24-4A8C-A7D1-24760B10FF9E}" srcOrd="1" destOrd="0" presId="urn:microsoft.com/office/officeart/2018/2/layout/IconVerticalSolidList"/>
    <dgm:cxn modelId="{23CCB868-8F0F-40B8-B261-022E296E6163}" type="presParOf" srcId="{7860A2BC-0AB8-4C47-9AE8-E082C3FE9955}" destId="{A9362A78-A69D-4B48-876C-A180C1CCF2CE}" srcOrd="2" destOrd="0" presId="urn:microsoft.com/office/officeart/2018/2/layout/IconVerticalSolidList"/>
    <dgm:cxn modelId="{2C0BBCC9-DCF1-4D08-929C-52199D227364}" type="presParOf" srcId="{7860A2BC-0AB8-4C47-9AE8-E082C3FE9955}" destId="{5562BE6D-6279-4FE0-9979-1EE9289698D2}" srcOrd="3" destOrd="0" presId="urn:microsoft.com/office/officeart/2018/2/layout/IconVerticalSolidList"/>
    <dgm:cxn modelId="{A559CCDB-8442-41E0-A566-38E46B45A47A}" type="presParOf" srcId="{98FB577F-AE1A-4957-9D2B-361F6A081A34}" destId="{13F264C5-0D6F-48CD-AC0B-D40DB5D97550}" srcOrd="3" destOrd="0" presId="urn:microsoft.com/office/officeart/2018/2/layout/IconVerticalSolidList"/>
    <dgm:cxn modelId="{1208746A-0DAF-4FBA-B89C-A1FBBE1FAC57}" type="presParOf" srcId="{98FB577F-AE1A-4957-9D2B-361F6A081A34}" destId="{8E166E83-67CD-4BB0-86AE-8B2FAA71786E}" srcOrd="4" destOrd="0" presId="urn:microsoft.com/office/officeart/2018/2/layout/IconVerticalSolidList"/>
    <dgm:cxn modelId="{16DB2BF4-D5EF-4D3F-AE03-32E33123373A}" type="presParOf" srcId="{8E166E83-67CD-4BB0-86AE-8B2FAA71786E}" destId="{28CAF08C-33F3-4873-9568-AC5D7CDEFDA4}" srcOrd="0" destOrd="0" presId="urn:microsoft.com/office/officeart/2018/2/layout/IconVerticalSolidList"/>
    <dgm:cxn modelId="{1905BBCD-63E8-4C68-8271-1B4E338C9F76}" type="presParOf" srcId="{8E166E83-67CD-4BB0-86AE-8B2FAA71786E}" destId="{894169D2-7355-421F-9069-6D1C5C7D7E9E}" srcOrd="1" destOrd="0" presId="urn:microsoft.com/office/officeart/2018/2/layout/IconVerticalSolidList"/>
    <dgm:cxn modelId="{0B2AA309-6897-41A5-AF1E-018CFB51A1FF}" type="presParOf" srcId="{8E166E83-67CD-4BB0-86AE-8B2FAA71786E}" destId="{F611C740-5855-4824-B120-F52092EB6ADF}" srcOrd="2" destOrd="0" presId="urn:microsoft.com/office/officeart/2018/2/layout/IconVerticalSolidList"/>
    <dgm:cxn modelId="{20538A4F-80CE-42A7-A30F-7A2251C7B04D}" type="presParOf" srcId="{8E166E83-67CD-4BB0-86AE-8B2FAA71786E}" destId="{6EDEEE67-BEED-405C-B1B5-977F323D53D5}" srcOrd="3" destOrd="0" presId="urn:microsoft.com/office/officeart/2018/2/layout/IconVerticalSolidList"/>
    <dgm:cxn modelId="{7BA59195-068C-4B5F-BC2A-A2287F6367FF}" type="presParOf" srcId="{98FB577F-AE1A-4957-9D2B-361F6A081A34}" destId="{218E521F-C701-4171-832D-8AC27288B523}" srcOrd="5" destOrd="0" presId="urn:microsoft.com/office/officeart/2018/2/layout/IconVerticalSolidList"/>
    <dgm:cxn modelId="{5CD77B25-D52A-47A1-A58B-DBFD76ECD144}" type="presParOf" srcId="{98FB577F-AE1A-4957-9D2B-361F6A081A34}" destId="{C8813AE4-38E4-47D7-BDF6-9A8941BB5F96}" srcOrd="6" destOrd="0" presId="urn:microsoft.com/office/officeart/2018/2/layout/IconVerticalSolidList"/>
    <dgm:cxn modelId="{903F809A-1866-4A87-9995-8B10D9DB51B8}" type="presParOf" srcId="{C8813AE4-38E4-47D7-BDF6-9A8941BB5F96}" destId="{B461C99E-5703-4E57-B5BF-F60845BD7B1B}" srcOrd="0" destOrd="0" presId="urn:microsoft.com/office/officeart/2018/2/layout/IconVerticalSolidList"/>
    <dgm:cxn modelId="{29E236A6-C8B0-4DD5-B811-0FEC77C6C5F2}" type="presParOf" srcId="{C8813AE4-38E4-47D7-BDF6-9A8941BB5F96}" destId="{AAC098C0-1B04-4322-808A-1450067DBEAD}" srcOrd="1" destOrd="0" presId="urn:microsoft.com/office/officeart/2018/2/layout/IconVerticalSolidList"/>
    <dgm:cxn modelId="{6E3BE9F6-FFA1-4AB0-97B5-8958CFBB96AE}" type="presParOf" srcId="{C8813AE4-38E4-47D7-BDF6-9A8941BB5F96}" destId="{37E66C17-153D-4ADF-9DFC-6DFEC293FB8B}" srcOrd="2" destOrd="0" presId="urn:microsoft.com/office/officeart/2018/2/layout/IconVerticalSolidList"/>
    <dgm:cxn modelId="{4E46BFB9-827F-45F4-82BC-6E8878D19F0B}" type="presParOf" srcId="{C8813AE4-38E4-47D7-BDF6-9A8941BB5F96}" destId="{739571F0-88DC-47D9-9DBA-33474DE6AA3D}" srcOrd="3" destOrd="0" presId="urn:microsoft.com/office/officeart/2018/2/layout/IconVerticalSolidList"/>
    <dgm:cxn modelId="{C0EF1A96-1FF9-44E8-8EA3-2D2001214EC6}" type="presParOf" srcId="{98FB577F-AE1A-4957-9D2B-361F6A081A34}" destId="{C3845DA2-0BF7-4A33-B550-31029190A105}" srcOrd="7" destOrd="0" presId="urn:microsoft.com/office/officeart/2018/2/layout/IconVerticalSolidList"/>
    <dgm:cxn modelId="{B0B04140-5AA9-4062-BCCB-9FA8F8ADC185}" type="presParOf" srcId="{98FB577F-AE1A-4957-9D2B-361F6A081A34}" destId="{E128C9E0-0705-49BF-92B8-8F8107DF8BEC}" srcOrd="8" destOrd="0" presId="urn:microsoft.com/office/officeart/2018/2/layout/IconVerticalSolidList"/>
    <dgm:cxn modelId="{65ADF130-A764-4763-945D-7E5A094AECB3}" type="presParOf" srcId="{E128C9E0-0705-49BF-92B8-8F8107DF8BEC}" destId="{DB651763-97C1-4AF5-B313-49826B262569}" srcOrd="0" destOrd="0" presId="urn:microsoft.com/office/officeart/2018/2/layout/IconVerticalSolidList"/>
    <dgm:cxn modelId="{04EC396A-18C4-4A75-9831-5FEF9A1FB2C1}" type="presParOf" srcId="{E128C9E0-0705-49BF-92B8-8F8107DF8BEC}" destId="{72B7FC10-F526-4970-8E9B-A73C83F58B58}" srcOrd="1" destOrd="0" presId="urn:microsoft.com/office/officeart/2018/2/layout/IconVerticalSolidList"/>
    <dgm:cxn modelId="{2B458111-D65E-457A-95D9-EE5B59224F69}" type="presParOf" srcId="{E128C9E0-0705-49BF-92B8-8F8107DF8BEC}" destId="{D12D4923-2112-4E2D-A642-88937ECF8353}" srcOrd="2" destOrd="0" presId="urn:microsoft.com/office/officeart/2018/2/layout/IconVerticalSolidList"/>
    <dgm:cxn modelId="{D0AD4296-8C66-4860-9E4E-530EADBC9949}" type="presParOf" srcId="{E128C9E0-0705-49BF-92B8-8F8107DF8BEC}" destId="{1EE8187D-825D-4B17-A310-AEA470479B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54FFEB-F983-436C-B909-CAEC06E56BF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23AF8B-B99F-4A34-8229-C7356C3934B5}">
      <dgm:prSet/>
      <dgm:spPr/>
      <dgm:t>
        <a:bodyPr/>
        <a:lstStyle/>
        <a:p>
          <a:r>
            <a:rPr lang="en-US"/>
            <a:t>Scomposizione problemi complessi</a:t>
          </a:r>
        </a:p>
      </dgm:t>
    </dgm:pt>
    <dgm:pt modelId="{9F6F84D0-CB68-4829-A36E-F72B106CA240}" type="parTrans" cxnId="{33278344-8FBB-4834-B881-3388465E67F2}">
      <dgm:prSet/>
      <dgm:spPr/>
      <dgm:t>
        <a:bodyPr/>
        <a:lstStyle/>
        <a:p>
          <a:endParaRPr lang="en-US"/>
        </a:p>
      </dgm:t>
    </dgm:pt>
    <dgm:pt modelId="{8F4E9A48-1439-4BE1-B017-ABDE60E942A0}" type="sibTrans" cxnId="{33278344-8FBB-4834-B881-3388465E67F2}">
      <dgm:prSet/>
      <dgm:spPr/>
      <dgm:t>
        <a:bodyPr/>
        <a:lstStyle/>
        <a:p>
          <a:endParaRPr lang="en-US"/>
        </a:p>
      </dgm:t>
    </dgm:pt>
    <dgm:pt modelId="{79E73A30-FAE2-4176-BC39-80440A2AD6F1}">
      <dgm:prSet/>
      <dgm:spPr/>
      <dgm:t>
        <a:bodyPr/>
        <a:lstStyle/>
        <a:p>
          <a:r>
            <a:rPr lang="en-US"/>
            <a:t>Comunicazione tecnica adattiva</a:t>
          </a:r>
        </a:p>
      </dgm:t>
    </dgm:pt>
    <dgm:pt modelId="{E3667E01-C7E8-4D77-A84E-5AFCCCAE3A10}" type="parTrans" cxnId="{03347C8F-FA4E-4E23-8E1C-EB5DEF59F01D}">
      <dgm:prSet/>
      <dgm:spPr/>
      <dgm:t>
        <a:bodyPr/>
        <a:lstStyle/>
        <a:p>
          <a:endParaRPr lang="en-US"/>
        </a:p>
      </dgm:t>
    </dgm:pt>
    <dgm:pt modelId="{A83C44E7-7F4B-42EC-A2B7-F99ED4208558}" type="sibTrans" cxnId="{03347C8F-FA4E-4E23-8E1C-EB5DEF59F01D}">
      <dgm:prSet/>
      <dgm:spPr/>
      <dgm:t>
        <a:bodyPr/>
        <a:lstStyle/>
        <a:p>
          <a:endParaRPr lang="en-US"/>
        </a:p>
      </dgm:t>
    </dgm:pt>
    <dgm:pt modelId="{984B2BB0-1393-4827-978E-4EE73BA9902D}">
      <dgm:prSet/>
      <dgm:spPr/>
      <dgm:t>
        <a:bodyPr/>
        <a:lstStyle/>
        <a:p>
          <a:r>
            <a:rPr lang="en-US"/>
            <a:t>Metodologie apprendimento collaborativo</a:t>
          </a:r>
        </a:p>
      </dgm:t>
    </dgm:pt>
    <dgm:pt modelId="{69250476-15D2-4233-A425-A6C6713672C2}" type="parTrans" cxnId="{86D3488A-1BBB-440C-B1BE-AB50861A286C}">
      <dgm:prSet/>
      <dgm:spPr/>
      <dgm:t>
        <a:bodyPr/>
        <a:lstStyle/>
        <a:p>
          <a:endParaRPr lang="en-US"/>
        </a:p>
      </dgm:t>
    </dgm:pt>
    <dgm:pt modelId="{E3E13EA5-567D-480C-A007-F9A5E8E8A0E9}" type="sibTrans" cxnId="{86D3488A-1BBB-440C-B1BE-AB50861A286C}">
      <dgm:prSet/>
      <dgm:spPr/>
      <dgm:t>
        <a:bodyPr/>
        <a:lstStyle/>
        <a:p>
          <a:endParaRPr lang="en-US"/>
        </a:p>
      </dgm:t>
    </dgm:pt>
    <dgm:pt modelId="{959F16DB-916B-4605-9EDB-A6B9E82AAB4D}">
      <dgm:prSet/>
      <dgm:spPr/>
      <dgm:t>
        <a:bodyPr/>
        <a:lstStyle/>
        <a:p>
          <a:r>
            <a:rPr lang="en-US"/>
            <a:t>Leadership e gestione gruppi</a:t>
          </a:r>
        </a:p>
      </dgm:t>
    </dgm:pt>
    <dgm:pt modelId="{D80C22EF-6717-4403-89B3-2ECAC6C54E4D}" type="parTrans" cxnId="{9F8CC873-635C-4C87-97D9-B90358F55F57}">
      <dgm:prSet/>
      <dgm:spPr/>
      <dgm:t>
        <a:bodyPr/>
        <a:lstStyle/>
        <a:p>
          <a:endParaRPr lang="en-US"/>
        </a:p>
      </dgm:t>
    </dgm:pt>
    <dgm:pt modelId="{09280904-46B0-43E4-A528-A2ECB5013AD1}" type="sibTrans" cxnId="{9F8CC873-635C-4C87-97D9-B90358F55F57}">
      <dgm:prSet/>
      <dgm:spPr/>
      <dgm:t>
        <a:bodyPr/>
        <a:lstStyle/>
        <a:p>
          <a:endParaRPr lang="en-US"/>
        </a:p>
      </dgm:t>
    </dgm:pt>
    <dgm:pt modelId="{6BAF5E55-F53C-428D-90BC-85D57A99A78A}" type="pres">
      <dgm:prSet presAssocID="{4654FFEB-F983-436C-B909-CAEC06E56BFE}" presName="matrix" presStyleCnt="0">
        <dgm:presLayoutVars>
          <dgm:chMax val="1"/>
          <dgm:dir/>
          <dgm:resizeHandles val="exact"/>
        </dgm:presLayoutVars>
      </dgm:prSet>
      <dgm:spPr/>
    </dgm:pt>
    <dgm:pt modelId="{1BA54B39-2517-4D95-8AAD-05B424663343}" type="pres">
      <dgm:prSet presAssocID="{4654FFEB-F983-436C-B909-CAEC06E56BFE}" presName="diamond" presStyleLbl="bgShp" presStyleIdx="0" presStyleCnt="1"/>
      <dgm:spPr/>
    </dgm:pt>
    <dgm:pt modelId="{429C8112-483B-44B2-96F8-776D7AAF3354}" type="pres">
      <dgm:prSet presAssocID="{4654FFEB-F983-436C-B909-CAEC06E56BF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6E8E069-094F-433E-8527-E6A6B349DD6B}" type="pres">
      <dgm:prSet presAssocID="{4654FFEB-F983-436C-B909-CAEC06E56BF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49C72DD-BEA9-4630-96F1-EDF5C76EAD9A}" type="pres">
      <dgm:prSet presAssocID="{4654FFEB-F983-436C-B909-CAEC06E56BF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5B9E4F-C51D-4F7D-BC91-B13BEC908E7B}" type="pres">
      <dgm:prSet presAssocID="{4654FFEB-F983-436C-B909-CAEC06E56BF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6ED5B2F-BB15-4B3D-9E9B-F8D370221768}" type="presOf" srcId="{4654FFEB-F983-436C-B909-CAEC06E56BFE}" destId="{6BAF5E55-F53C-428D-90BC-85D57A99A78A}" srcOrd="0" destOrd="0" presId="urn:microsoft.com/office/officeart/2005/8/layout/matrix3"/>
    <dgm:cxn modelId="{E7B13536-0DA6-4694-AB13-5AD88233CD57}" type="presOf" srcId="{BA23AF8B-B99F-4A34-8229-C7356C3934B5}" destId="{429C8112-483B-44B2-96F8-776D7AAF3354}" srcOrd="0" destOrd="0" presId="urn:microsoft.com/office/officeart/2005/8/layout/matrix3"/>
    <dgm:cxn modelId="{3B5D0A5B-AF26-4D30-8844-3867692DC9DC}" type="presOf" srcId="{79E73A30-FAE2-4176-BC39-80440A2AD6F1}" destId="{76E8E069-094F-433E-8527-E6A6B349DD6B}" srcOrd="0" destOrd="0" presId="urn:microsoft.com/office/officeart/2005/8/layout/matrix3"/>
    <dgm:cxn modelId="{33278344-8FBB-4834-B881-3388465E67F2}" srcId="{4654FFEB-F983-436C-B909-CAEC06E56BFE}" destId="{BA23AF8B-B99F-4A34-8229-C7356C3934B5}" srcOrd="0" destOrd="0" parTransId="{9F6F84D0-CB68-4829-A36E-F72B106CA240}" sibTransId="{8F4E9A48-1439-4BE1-B017-ABDE60E942A0}"/>
    <dgm:cxn modelId="{B93CA550-10B0-4046-9F50-7E5733B2681E}" type="presOf" srcId="{984B2BB0-1393-4827-978E-4EE73BA9902D}" destId="{549C72DD-BEA9-4630-96F1-EDF5C76EAD9A}" srcOrd="0" destOrd="0" presId="urn:microsoft.com/office/officeart/2005/8/layout/matrix3"/>
    <dgm:cxn modelId="{9F8CC873-635C-4C87-97D9-B90358F55F57}" srcId="{4654FFEB-F983-436C-B909-CAEC06E56BFE}" destId="{959F16DB-916B-4605-9EDB-A6B9E82AAB4D}" srcOrd="3" destOrd="0" parTransId="{D80C22EF-6717-4403-89B3-2ECAC6C54E4D}" sibTransId="{09280904-46B0-43E4-A528-A2ECB5013AD1}"/>
    <dgm:cxn modelId="{86D3488A-1BBB-440C-B1BE-AB50861A286C}" srcId="{4654FFEB-F983-436C-B909-CAEC06E56BFE}" destId="{984B2BB0-1393-4827-978E-4EE73BA9902D}" srcOrd="2" destOrd="0" parTransId="{69250476-15D2-4233-A425-A6C6713672C2}" sibTransId="{E3E13EA5-567D-480C-A007-F9A5E8E8A0E9}"/>
    <dgm:cxn modelId="{03347C8F-FA4E-4E23-8E1C-EB5DEF59F01D}" srcId="{4654FFEB-F983-436C-B909-CAEC06E56BFE}" destId="{79E73A30-FAE2-4176-BC39-80440A2AD6F1}" srcOrd="1" destOrd="0" parTransId="{E3667E01-C7E8-4D77-A84E-5AFCCCAE3A10}" sibTransId="{A83C44E7-7F4B-42EC-A2B7-F99ED4208558}"/>
    <dgm:cxn modelId="{259382E1-5C5D-4A02-839E-EC37525E4FE3}" type="presOf" srcId="{959F16DB-916B-4605-9EDB-A6B9E82AAB4D}" destId="{4E5B9E4F-C51D-4F7D-BC91-B13BEC908E7B}" srcOrd="0" destOrd="0" presId="urn:microsoft.com/office/officeart/2005/8/layout/matrix3"/>
    <dgm:cxn modelId="{5FA908DA-A49D-46E8-9D3D-DE09D039ACE9}" type="presParOf" srcId="{6BAF5E55-F53C-428D-90BC-85D57A99A78A}" destId="{1BA54B39-2517-4D95-8AAD-05B424663343}" srcOrd="0" destOrd="0" presId="urn:microsoft.com/office/officeart/2005/8/layout/matrix3"/>
    <dgm:cxn modelId="{40F04065-55F0-453F-A58F-82E59FA9688D}" type="presParOf" srcId="{6BAF5E55-F53C-428D-90BC-85D57A99A78A}" destId="{429C8112-483B-44B2-96F8-776D7AAF3354}" srcOrd="1" destOrd="0" presId="urn:microsoft.com/office/officeart/2005/8/layout/matrix3"/>
    <dgm:cxn modelId="{8703799B-8978-4388-BEB6-7D720964B67E}" type="presParOf" srcId="{6BAF5E55-F53C-428D-90BC-85D57A99A78A}" destId="{76E8E069-094F-433E-8527-E6A6B349DD6B}" srcOrd="2" destOrd="0" presId="urn:microsoft.com/office/officeart/2005/8/layout/matrix3"/>
    <dgm:cxn modelId="{192F829F-6950-4E5A-AC32-11E73B5FCCA1}" type="presParOf" srcId="{6BAF5E55-F53C-428D-90BC-85D57A99A78A}" destId="{549C72DD-BEA9-4630-96F1-EDF5C76EAD9A}" srcOrd="3" destOrd="0" presId="urn:microsoft.com/office/officeart/2005/8/layout/matrix3"/>
    <dgm:cxn modelId="{2E2EDD57-0F2C-4932-A332-2FACECFA53F2}" type="presParOf" srcId="{6BAF5E55-F53C-428D-90BC-85D57A99A78A}" destId="{4E5B9E4F-C51D-4F7D-BC91-B13BEC908E7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C7E5FE-5A21-4877-9232-68CBAA1BAB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BD5DAC-2371-4449-A502-3E9664F6A610}">
      <dgm:prSet/>
      <dgm:spPr/>
      <dgm:t>
        <a:bodyPr/>
        <a:lstStyle/>
        <a:p>
          <a:r>
            <a:rPr lang="en-US"/>
            <a:t>Troubleshooting avanzato</a:t>
          </a:r>
        </a:p>
      </dgm:t>
    </dgm:pt>
    <dgm:pt modelId="{F6B57500-4FD7-4912-9093-6356C1E9C432}" type="parTrans" cxnId="{F9F6995C-D734-4F2D-8AA0-9691591D5981}">
      <dgm:prSet/>
      <dgm:spPr/>
      <dgm:t>
        <a:bodyPr/>
        <a:lstStyle/>
        <a:p>
          <a:endParaRPr lang="en-US"/>
        </a:p>
      </dgm:t>
    </dgm:pt>
    <dgm:pt modelId="{8490F800-2BC0-42D6-A0F2-8759729D3E86}" type="sibTrans" cxnId="{F9F6995C-D734-4F2D-8AA0-9691591D5981}">
      <dgm:prSet/>
      <dgm:spPr/>
      <dgm:t>
        <a:bodyPr/>
        <a:lstStyle/>
        <a:p>
          <a:endParaRPr lang="en-US"/>
        </a:p>
      </dgm:t>
    </dgm:pt>
    <dgm:pt modelId="{65D96F3B-CD36-43BD-AA0F-626D2272BCD2}">
      <dgm:prSet/>
      <dgm:spPr/>
      <dgm:t>
        <a:bodyPr/>
        <a:lstStyle/>
        <a:p>
          <a:r>
            <a:rPr lang="en-US"/>
            <a:t>Diagnostica hardware professionale</a:t>
          </a:r>
        </a:p>
      </dgm:t>
    </dgm:pt>
    <dgm:pt modelId="{4CA2E759-2979-41BB-B835-5F57C46923EA}" type="parTrans" cxnId="{2F63224C-8C6D-426C-A3E1-36D769230EBF}">
      <dgm:prSet/>
      <dgm:spPr/>
      <dgm:t>
        <a:bodyPr/>
        <a:lstStyle/>
        <a:p>
          <a:endParaRPr lang="en-US"/>
        </a:p>
      </dgm:t>
    </dgm:pt>
    <dgm:pt modelId="{BABB4B86-52BA-41B2-BD98-53BEA2C2A6C4}" type="sibTrans" cxnId="{2F63224C-8C6D-426C-A3E1-36D769230EBF}">
      <dgm:prSet/>
      <dgm:spPr/>
      <dgm:t>
        <a:bodyPr/>
        <a:lstStyle/>
        <a:p>
          <a:endParaRPr lang="en-US"/>
        </a:p>
      </dgm:t>
    </dgm:pt>
    <dgm:pt modelId="{EC8B3044-92E1-468D-A0AA-38BC807FE7F2}">
      <dgm:prSet/>
      <dgm:spPr/>
      <dgm:t>
        <a:bodyPr/>
        <a:lstStyle/>
        <a:p>
          <a:r>
            <a:rPr lang="en-US"/>
            <a:t>Procedure di qualità nei servizi informatici</a:t>
          </a:r>
        </a:p>
      </dgm:t>
    </dgm:pt>
    <dgm:pt modelId="{4BCB43E0-850C-42CF-B676-AE93DC643850}" type="parTrans" cxnId="{4E5EEDBD-261D-4616-AFB0-6D6B98232BBB}">
      <dgm:prSet/>
      <dgm:spPr/>
      <dgm:t>
        <a:bodyPr/>
        <a:lstStyle/>
        <a:p>
          <a:endParaRPr lang="en-US"/>
        </a:p>
      </dgm:t>
    </dgm:pt>
    <dgm:pt modelId="{D5AF1A4D-E331-4DB8-9A22-38FD807E3B0B}" type="sibTrans" cxnId="{4E5EEDBD-261D-4616-AFB0-6D6B98232BBB}">
      <dgm:prSet/>
      <dgm:spPr/>
      <dgm:t>
        <a:bodyPr/>
        <a:lstStyle/>
        <a:p>
          <a:endParaRPr lang="en-US"/>
        </a:p>
      </dgm:t>
    </dgm:pt>
    <dgm:pt modelId="{1196E745-254E-426B-A10D-7253F1D7EAD0}">
      <dgm:prSet/>
      <dgm:spPr/>
      <dgm:t>
        <a:bodyPr/>
        <a:lstStyle/>
        <a:p>
          <a:r>
            <a:rPr lang="en-US"/>
            <a:t>Interazione con clienti</a:t>
          </a:r>
        </a:p>
      </dgm:t>
    </dgm:pt>
    <dgm:pt modelId="{DA318E44-CF6C-48C8-87FB-D020F6DFA982}" type="parTrans" cxnId="{DBCB1DD8-7FB5-43ED-BEEA-1F361D26CA8F}">
      <dgm:prSet/>
      <dgm:spPr/>
      <dgm:t>
        <a:bodyPr/>
        <a:lstStyle/>
        <a:p>
          <a:endParaRPr lang="en-US"/>
        </a:p>
      </dgm:t>
    </dgm:pt>
    <dgm:pt modelId="{5A498479-2CCE-48B4-A05E-623472606625}" type="sibTrans" cxnId="{DBCB1DD8-7FB5-43ED-BEEA-1F361D26CA8F}">
      <dgm:prSet/>
      <dgm:spPr/>
      <dgm:t>
        <a:bodyPr/>
        <a:lstStyle/>
        <a:p>
          <a:endParaRPr lang="en-US"/>
        </a:p>
      </dgm:t>
    </dgm:pt>
    <dgm:pt modelId="{D05B5093-4FAB-452B-B481-D3CC9D2CE319}" type="pres">
      <dgm:prSet presAssocID="{59C7E5FE-5A21-4877-9232-68CBAA1BAB14}" presName="root" presStyleCnt="0">
        <dgm:presLayoutVars>
          <dgm:dir/>
          <dgm:resizeHandles val="exact"/>
        </dgm:presLayoutVars>
      </dgm:prSet>
      <dgm:spPr/>
    </dgm:pt>
    <dgm:pt modelId="{B2118DEC-AF02-45E9-995D-CD8F93E16260}" type="pres">
      <dgm:prSet presAssocID="{A2BD5DAC-2371-4449-A502-3E9664F6A610}" presName="compNode" presStyleCnt="0"/>
      <dgm:spPr/>
    </dgm:pt>
    <dgm:pt modelId="{602BB264-D56C-42B0-A087-9EE6AB30BC99}" type="pres">
      <dgm:prSet presAssocID="{A2BD5DAC-2371-4449-A502-3E9664F6A610}" presName="bgRect" presStyleLbl="bgShp" presStyleIdx="0" presStyleCnt="4"/>
      <dgm:spPr/>
    </dgm:pt>
    <dgm:pt modelId="{1A47A489-CD22-4430-8CAD-AE3634C98515}" type="pres">
      <dgm:prSet presAssocID="{A2BD5DAC-2371-4449-A502-3E9664F6A6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7CC6206F-8423-4359-AB2E-1E4F167BFC79}" type="pres">
      <dgm:prSet presAssocID="{A2BD5DAC-2371-4449-A502-3E9664F6A610}" presName="spaceRect" presStyleCnt="0"/>
      <dgm:spPr/>
    </dgm:pt>
    <dgm:pt modelId="{D747B0B6-FF29-4EEA-A3E3-C0FC42D92D3B}" type="pres">
      <dgm:prSet presAssocID="{A2BD5DAC-2371-4449-A502-3E9664F6A610}" presName="parTx" presStyleLbl="revTx" presStyleIdx="0" presStyleCnt="4">
        <dgm:presLayoutVars>
          <dgm:chMax val="0"/>
          <dgm:chPref val="0"/>
        </dgm:presLayoutVars>
      </dgm:prSet>
      <dgm:spPr/>
    </dgm:pt>
    <dgm:pt modelId="{83CB275C-BDAA-455F-A6DA-C7AEBF6ACE29}" type="pres">
      <dgm:prSet presAssocID="{8490F800-2BC0-42D6-A0F2-8759729D3E86}" presName="sibTrans" presStyleCnt="0"/>
      <dgm:spPr/>
    </dgm:pt>
    <dgm:pt modelId="{CC35C7CC-DC55-432D-AB58-4D481A7FC810}" type="pres">
      <dgm:prSet presAssocID="{65D96F3B-CD36-43BD-AA0F-626D2272BCD2}" presName="compNode" presStyleCnt="0"/>
      <dgm:spPr/>
    </dgm:pt>
    <dgm:pt modelId="{1D86D377-C2DF-4871-9AFC-874719359205}" type="pres">
      <dgm:prSet presAssocID="{65D96F3B-CD36-43BD-AA0F-626D2272BCD2}" presName="bgRect" presStyleLbl="bgShp" presStyleIdx="1" presStyleCnt="4"/>
      <dgm:spPr/>
    </dgm:pt>
    <dgm:pt modelId="{963C9874-9960-4FDF-8187-4E16F1092065}" type="pres">
      <dgm:prSet presAssocID="{65D96F3B-CD36-43BD-AA0F-626D2272BC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copio"/>
        </a:ext>
      </dgm:extLst>
    </dgm:pt>
    <dgm:pt modelId="{4E216105-A873-4901-A585-DFAC0E542159}" type="pres">
      <dgm:prSet presAssocID="{65D96F3B-CD36-43BD-AA0F-626D2272BCD2}" presName="spaceRect" presStyleCnt="0"/>
      <dgm:spPr/>
    </dgm:pt>
    <dgm:pt modelId="{52FBF264-5AA4-46EF-A490-7143160571E3}" type="pres">
      <dgm:prSet presAssocID="{65D96F3B-CD36-43BD-AA0F-626D2272BCD2}" presName="parTx" presStyleLbl="revTx" presStyleIdx="1" presStyleCnt="4">
        <dgm:presLayoutVars>
          <dgm:chMax val="0"/>
          <dgm:chPref val="0"/>
        </dgm:presLayoutVars>
      </dgm:prSet>
      <dgm:spPr/>
    </dgm:pt>
    <dgm:pt modelId="{EDCE9FB1-8C79-4DA2-83F1-D656C45ECE4E}" type="pres">
      <dgm:prSet presAssocID="{BABB4B86-52BA-41B2-BD98-53BEA2C2A6C4}" presName="sibTrans" presStyleCnt="0"/>
      <dgm:spPr/>
    </dgm:pt>
    <dgm:pt modelId="{43CB0BAE-052F-4E03-9C7F-AB7E79059E7A}" type="pres">
      <dgm:prSet presAssocID="{EC8B3044-92E1-468D-A0AA-38BC807FE7F2}" presName="compNode" presStyleCnt="0"/>
      <dgm:spPr/>
    </dgm:pt>
    <dgm:pt modelId="{5C2BE94B-D3C2-4A9F-8847-6DD9E751FCB1}" type="pres">
      <dgm:prSet presAssocID="{EC8B3044-92E1-468D-A0AA-38BC807FE7F2}" presName="bgRect" presStyleLbl="bgShp" presStyleIdx="2" presStyleCnt="4"/>
      <dgm:spPr/>
    </dgm:pt>
    <dgm:pt modelId="{3B3EF17D-2058-4995-B46F-48067F4D6FFF}" type="pres">
      <dgm:prSet presAssocID="{EC8B3044-92E1-468D-A0AA-38BC807FE7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6C689384-C824-45DB-B0A3-1286FDC83A34}" type="pres">
      <dgm:prSet presAssocID="{EC8B3044-92E1-468D-A0AA-38BC807FE7F2}" presName="spaceRect" presStyleCnt="0"/>
      <dgm:spPr/>
    </dgm:pt>
    <dgm:pt modelId="{2FE6C6AA-5E0D-40D3-A7A5-AFC481D1E466}" type="pres">
      <dgm:prSet presAssocID="{EC8B3044-92E1-468D-A0AA-38BC807FE7F2}" presName="parTx" presStyleLbl="revTx" presStyleIdx="2" presStyleCnt="4">
        <dgm:presLayoutVars>
          <dgm:chMax val="0"/>
          <dgm:chPref val="0"/>
        </dgm:presLayoutVars>
      </dgm:prSet>
      <dgm:spPr/>
    </dgm:pt>
    <dgm:pt modelId="{824E40E1-92F9-458D-B5C3-1345A956FE38}" type="pres">
      <dgm:prSet presAssocID="{D5AF1A4D-E331-4DB8-9A22-38FD807E3B0B}" presName="sibTrans" presStyleCnt="0"/>
      <dgm:spPr/>
    </dgm:pt>
    <dgm:pt modelId="{56E4A753-2659-4B0F-9CBD-07D333D25519}" type="pres">
      <dgm:prSet presAssocID="{1196E745-254E-426B-A10D-7253F1D7EAD0}" presName="compNode" presStyleCnt="0"/>
      <dgm:spPr/>
    </dgm:pt>
    <dgm:pt modelId="{300DDADF-77F2-4D59-899D-4FAD5031589A}" type="pres">
      <dgm:prSet presAssocID="{1196E745-254E-426B-A10D-7253F1D7EAD0}" presName="bgRect" presStyleLbl="bgShp" presStyleIdx="3" presStyleCnt="4"/>
      <dgm:spPr/>
    </dgm:pt>
    <dgm:pt modelId="{CA1BD798-56BC-47CD-B96B-5CB8F48E5201}" type="pres">
      <dgm:prSet presAssocID="{1196E745-254E-426B-A10D-7253F1D7EA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ente"/>
        </a:ext>
      </dgm:extLst>
    </dgm:pt>
    <dgm:pt modelId="{F635BE4B-819D-42BE-8C21-19AB4F10CE3C}" type="pres">
      <dgm:prSet presAssocID="{1196E745-254E-426B-A10D-7253F1D7EAD0}" presName="spaceRect" presStyleCnt="0"/>
      <dgm:spPr/>
    </dgm:pt>
    <dgm:pt modelId="{C573D964-648B-4306-B131-67DBD44A785E}" type="pres">
      <dgm:prSet presAssocID="{1196E745-254E-426B-A10D-7253F1D7EAD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3DCC001-5E77-4D35-805D-9A25E89DA957}" type="presOf" srcId="{1196E745-254E-426B-A10D-7253F1D7EAD0}" destId="{C573D964-648B-4306-B131-67DBD44A785E}" srcOrd="0" destOrd="0" presId="urn:microsoft.com/office/officeart/2018/2/layout/IconVerticalSolidList"/>
    <dgm:cxn modelId="{55B12F06-7B4D-4586-8347-E3B4DD5FB1B5}" type="presOf" srcId="{65D96F3B-CD36-43BD-AA0F-626D2272BCD2}" destId="{52FBF264-5AA4-46EF-A490-7143160571E3}" srcOrd="0" destOrd="0" presId="urn:microsoft.com/office/officeart/2018/2/layout/IconVerticalSolidList"/>
    <dgm:cxn modelId="{E6CAB839-6444-47AE-8185-2D8A110CB951}" type="presOf" srcId="{EC8B3044-92E1-468D-A0AA-38BC807FE7F2}" destId="{2FE6C6AA-5E0D-40D3-A7A5-AFC481D1E466}" srcOrd="0" destOrd="0" presId="urn:microsoft.com/office/officeart/2018/2/layout/IconVerticalSolidList"/>
    <dgm:cxn modelId="{F9F6995C-D734-4F2D-8AA0-9691591D5981}" srcId="{59C7E5FE-5A21-4877-9232-68CBAA1BAB14}" destId="{A2BD5DAC-2371-4449-A502-3E9664F6A610}" srcOrd="0" destOrd="0" parTransId="{F6B57500-4FD7-4912-9093-6356C1E9C432}" sibTransId="{8490F800-2BC0-42D6-A0F2-8759729D3E86}"/>
    <dgm:cxn modelId="{2F63224C-8C6D-426C-A3E1-36D769230EBF}" srcId="{59C7E5FE-5A21-4877-9232-68CBAA1BAB14}" destId="{65D96F3B-CD36-43BD-AA0F-626D2272BCD2}" srcOrd="1" destOrd="0" parTransId="{4CA2E759-2979-41BB-B835-5F57C46923EA}" sibTransId="{BABB4B86-52BA-41B2-BD98-53BEA2C2A6C4}"/>
    <dgm:cxn modelId="{C04F39A0-E99F-4C71-A8BC-F7E8516D9E3D}" type="presOf" srcId="{59C7E5FE-5A21-4877-9232-68CBAA1BAB14}" destId="{D05B5093-4FAB-452B-B481-D3CC9D2CE319}" srcOrd="0" destOrd="0" presId="urn:microsoft.com/office/officeart/2018/2/layout/IconVerticalSolidList"/>
    <dgm:cxn modelId="{4E5EEDBD-261D-4616-AFB0-6D6B98232BBB}" srcId="{59C7E5FE-5A21-4877-9232-68CBAA1BAB14}" destId="{EC8B3044-92E1-468D-A0AA-38BC807FE7F2}" srcOrd="2" destOrd="0" parTransId="{4BCB43E0-850C-42CF-B676-AE93DC643850}" sibTransId="{D5AF1A4D-E331-4DB8-9A22-38FD807E3B0B}"/>
    <dgm:cxn modelId="{24D59FC3-EFA4-48B0-98A4-4485D50ED0EF}" type="presOf" srcId="{A2BD5DAC-2371-4449-A502-3E9664F6A610}" destId="{D747B0B6-FF29-4EEA-A3E3-C0FC42D92D3B}" srcOrd="0" destOrd="0" presId="urn:microsoft.com/office/officeart/2018/2/layout/IconVerticalSolidList"/>
    <dgm:cxn modelId="{DBCB1DD8-7FB5-43ED-BEEA-1F361D26CA8F}" srcId="{59C7E5FE-5A21-4877-9232-68CBAA1BAB14}" destId="{1196E745-254E-426B-A10D-7253F1D7EAD0}" srcOrd="3" destOrd="0" parTransId="{DA318E44-CF6C-48C8-87FB-D020F6DFA982}" sibTransId="{5A498479-2CCE-48B4-A05E-623472606625}"/>
    <dgm:cxn modelId="{2EADBE16-443B-4DAF-9F59-5C24EF93B787}" type="presParOf" srcId="{D05B5093-4FAB-452B-B481-D3CC9D2CE319}" destId="{B2118DEC-AF02-45E9-995D-CD8F93E16260}" srcOrd="0" destOrd="0" presId="urn:microsoft.com/office/officeart/2018/2/layout/IconVerticalSolidList"/>
    <dgm:cxn modelId="{51189722-8550-42EC-A60C-5CDD66DA619D}" type="presParOf" srcId="{B2118DEC-AF02-45E9-995D-CD8F93E16260}" destId="{602BB264-D56C-42B0-A087-9EE6AB30BC99}" srcOrd="0" destOrd="0" presId="urn:microsoft.com/office/officeart/2018/2/layout/IconVerticalSolidList"/>
    <dgm:cxn modelId="{AB4D865F-9DF0-4C33-8329-4862C23ACEB1}" type="presParOf" srcId="{B2118DEC-AF02-45E9-995D-CD8F93E16260}" destId="{1A47A489-CD22-4430-8CAD-AE3634C98515}" srcOrd="1" destOrd="0" presId="urn:microsoft.com/office/officeart/2018/2/layout/IconVerticalSolidList"/>
    <dgm:cxn modelId="{191B3227-BC3E-4E8B-88E5-F5B97DD37A2C}" type="presParOf" srcId="{B2118DEC-AF02-45E9-995D-CD8F93E16260}" destId="{7CC6206F-8423-4359-AB2E-1E4F167BFC79}" srcOrd="2" destOrd="0" presId="urn:microsoft.com/office/officeart/2018/2/layout/IconVerticalSolidList"/>
    <dgm:cxn modelId="{A808947D-36F7-4BA7-AB9B-E1CB3CC1E0F6}" type="presParOf" srcId="{B2118DEC-AF02-45E9-995D-CD8F93E16260}" destId="{D747B0B6-FF29-4EEA-A3E3-C0FC42D92D3B}" srcOrd="3" destOrd="0" presId="urn:microsoft.com/office/officeart/2018/2/layout/IconVerticalSolidList"/>
    <dgm:cxn modelId="{E9C8A45B-DEAD-47F3-B464-4B1C8C3A2B65}" type="presParOf" srcId="{D05B5093-4FAB-452B-B481-D3CC9D2CE319}" destId="{83CB275C-BDAA-455F-A6DA-C7AEBF6ACE29}" srcOrd="1" destOrd="0" presId="urn:microsoft.com/office/officeart/2018/2/layout/IconVerticalSolidList"/>
    <dgm:cxn modelId="{27DEE028-028B-4285-9F76-63672D1B174A}" type="presParOf" srcId="{D05B5093-4FAB-452B-B481-D3CC9D2CE319}" destId="{CC35C7CC-DC55-432D-AB58-4D481A7FC810}" srcOrd="2" destOrd="0" presId="urn:microsoft.com/office/officeart/2018/2/layout/IconVerticalSolidList"/>
    <dgm:cxn modelId="{E585D6F3-2076-4392-98D3-7FC617E4C3AB}" type="presParOf" srcId="{CC35C7CC-DC55-432D-AB58-4D481A7FC810}" destId="{1D86D377-C2DF-4871-9AFC-874719359205}" srcOrd="0" destOrd="0" presId="urn:microsoft.com/office/officeart/2018/2/layout/IconVerticalSolidList"/>
    <dgm:cxn modelId="{21B3CD8A-93C4-4595-A2FF-873441E8E946}" type="presParOf" srcId="{CC35C7CC-DC55-432D-AB58-4D481A7FC810}" destId="{963C9874-9960-4FDF-8187-4E16F1092065}" srcOrd="1" destOrd="0" presId="urn:microsoft.com/office/officeart/2018/2/layout/IconVerticalSolidList"/>
    <dgm:cxn modelId="{96EA9ADB-48A1-4BD7-917E-92318EB47E30}" type="presParOf" srcId="{CC35C7CC-DC55-432D-AB58-4D481A7FC810}" destId="{4E216105-A873-4901-A585-DFAC0E542159}" srcOrd="2" destOrd="0" presId="urn:microsoft.com/office/officeart/2018/2/layout/IconVerticalSolidList"/>
    <dgm:cxn modelId="{70080522-7E5D-4E77-9224-18FCD1BEC923}" type="presParOf" srcId="{CC35C7CC-DC55-432D-AB58-4D481A7FC810}" destId="{52FBF264-5AA4-46EF-A490-7143160571E3}" srcOrd="3" destOrd="0" presId="urn:microsoft.com/office/officeart/2018/2/layout/IconVerticalSolidList"/>
    <dgm:cxn modelId="{FB6E30FD-CF39-4AEB-8C85-1FBECFF5FE23}" type="presParOf" srcId="{D05B5093-4FAB-452B-B481-D3CC9D2CE319}" destId="{EDCE9FB1-8C79-4DA2-83F1-D656C45ECE4E}" srcOrd="3" destOrd="0" presId="urn:microsoft.com/office/officeart/2018/2/layout/IconVerticalSolidList"/>
    <dgm:cxn modelId="{AFDB1A51-87E9-4C05-B4FC-03619D8DEF87}" type="presParOf" srcId="{D05B5093-4FAB-452B-B481-D3CC9D2CE319}" destId="{43CB0BAE-052F-4E03-9C7F-AB7E79059E7A}" srcOrd="4" destOrd="0" presId="urn:microsoft.com/office/officeart/2018/2/layout/IconVerticalSolidList"/>
    <dgm:cxn modelId="{9306AD19-EF87-4AB6-A886-415BC52ADBCA}" type="presParOf" srcId="{43CB0BAE-052F-4E03-9C7F-AB7E79059E7A}" destId="{5C2BE94B-D3C2-4A9F-8847-6DD9E751FCB1}" srcOrd="0" destOrd="0" presId="urn:microsoft.com/office/officeart/2018/2/layout/IconVerticalSolidList"/>
    <dgm:cxn modelId="{11FBBE96-7F7B-4162-A7DF-A0BCE80BFA9E}" type="presParOf" srcId="{43CB0BAE-052F-4E03-9C7F-AB7E79059E7A}" destId="{3B3EF17D-2058-4995-B46F-48067F4D6FFF}" srcOrd="1" destOrd="0" presId="urn:microsoft.com/office/officeart/2018/2/layout/IconVerticalSolidList"/>
    <dgm:cxn modelId="{74194D46-7B50-4106-BBEA-93597883B93D}" type="presParOf" srcId="{43CB0BAE-052F-4E03-9C7F-AB7E79059E7A}" destId="{6C689384-C824-45DB-B0A3-1286FDC83A34}" srcOrd="2" destOrd="0" presId="urn:microsoft.com/office/officeart/2018/2/layout/IconVerticalSolidList"/>
    <dgm:cxn modelId="{66B7D55C-30A0-42E6-9ADE-895E0D1A252B}" type="presParOf" srcId="{43CB0BAE-052F-4E03-9C7F-AB7E79059E7A}" destId="{2FE6C6AA-5E0D-40D3-A7A5-AFC481D1E466}" srcOrd="3" destOrd="0" presId="urn:microsoft.com/office/officeart/2018/2/layout/IconVerticalSolidList"/>
    <dgm:cxn modelId="{816EE94C-10BE-4332-A4DB-FFBCA6AD25B9}" type="presParOf" srcId="{D05B5093-4FAB-452B-B481-D3CC9D2CE319}" destId="{824E40E1-92F9-458D-B5C3-1345A956FE38}" srcOrd="5" destOrd="0" presId="urn:microsoft.com/office/officeart/2018/2/layout/IconVerticalSolidList"/>
    <dgm:cxn modelId="{6ED9D0F4-51B0-415C-944B-0B8AAF23FB92}" type="presParOf" srcId="{D05B5093-4FAB-452B-B481-D3CC9D2CE319}" destId="{56E4A753-2659-4B0F-9CBD-07D333D25519}" srcOrd="6" destOrd="0" presId="urn:microsoft.com/office/officeart/2018/2/layout/IconVerticalSolidList"/>
    <dgm:cxn modelId="{3A0B707A-4526-43F2-A18A-D785FCB75508}" type="presParOf" srcId="{56E4A753-2659-4B0F-9CBD-07D333D25519}" destId="{300DDADF-77F2-4D59-899D-4FAD5031589A}" srcOrd="0" destOrd="0" presId="urn:microsoft.com/office/officeart/2018/2/layout/IconVerticalSolidList"/>
    <dgm:cxn modelId="{D8E331DC-AA0A-4172-A67B-59BED384741B}" type="presParOf" srcId="{56E4A753-2659-4B0F-9CBD-07D333D25519}" destId="{CA1BD798-56BC-47CD-B96B-5CB8F48E5201}" srcOrd="1" destOrd="0" presId="urn:microsoft.com/office/officeart/2018/2/layout/IconVerticalSolidList"/>
    <dgm:cxn modelId="{B147BAFE-7AB5-402B-9699-61E92C8C8D5B}" type="presParOf" srcId="{56E4A753-2659-4B0F-9CBD-07D333D25519}" destId="{F635BE4B-819D-42BE-8C21-19AB4F10CE3C}" srcOrd="2" destOrd="0" presId="urn:microsoft.com/office/officeart/2018/2/layout/IconVerticalSolidList"/>
    <dgm:cxn modelId="{F1643A24-855D-496C-A24D-6DA0C62DE7E8}" type="presParOf" srcId="{56E4A753-2659-4B0F-9CBD-07D333D25519}" destId="{C573D964-648B-4306-B131-67DBD44A78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219835-D5CC-46FE-8380-B06B7B967F5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3A734C-FDDD-4F65-B643-ADCD72F6A8B1}">
      <dgm:prSet/>
      <dgm:spPr/>
      <dgm:t>
        <a:bodyPr/>
        <a:lstStyle/>
        <a:p>
          <a:r>
            <a:rPr lang="en-US"/>
            <a:t>Ambito educativo: Informatica educativa, comunicazione scientifica</a:t>
          </a:r>
        </a:p>
      </dgm:t>
    </dgm:pt>
    <dgm:pt modelId="{D87AF76C-2EED-4362-8BE1-E0A2CAC3250F}" type="parTrans" cxnId="{2F52DD7A-C03E-4EAF-AD0A-16696B945BDB}">
      <dgm:prSet/>
      <dgm:spPr/>
      <dgm:t>
        <a:bodyPr/>
        <a:lstStyle/>
        <a:p>
          <a:endParaRPr lang="en-US"/>
        </a:p>
      </dgm:t>
    </dgm:pt>
    <dgm:pt modelId="{9408353E-C8D7-4EEC-A9D0-5CAAB4D8CC2E}" type="sibTrans" cxnId="{2F52DD7A-C03E-4EAF-AD0A-16696B945BDB}">
      <dgm:prSet/>
      <dgm:spPr/>
      <dgm:t>
        <a:bodyPr/>
        <a:lstStyle/>
        <a:p>
          <a:endParaRPr lang="en-US"/>
        </a:p>
      </dgm:t>
    </dgm:pt>
    <dgm:pt modelId="{9E6C7785-C788-49EA-929D-E465DE2EF1C4}">
      <dgm:prSet/>
      <dgm:spPr/>
      <dgm:t>
        <a:bodyPr/>
        <a:lstStyle/>
        <a:p>
          <a:r>
            <a:rPr lang="en-US"/>
            <a:t>Ambito tecnico: Assistenza informatica, consulenza tecnica</a:t>
          </a:r>
        </a:p>
      </dgm:t>
    </dgm:pt>
    <dgm:pt modelId="{79062762-11ED-43D8-9BFF-FC7B6BC077E2}" type="parTrans" cxnId="{5BBD8648-AFFA-4ED8-844C-9CB9BC554568}">
      <dgm:prSet/>
      <dgm:spPr/>
      <dgm:t>
        <a:bodyPr/>
        <a:lstStyle/>
        <a:p>
          <a:endParaRPr lang="en-US"/>
        </a:p>
      </dgm:t>
    </dgm:pt>
    <dgm:pt modelId="{03A2389A-A38A-4680-97D3-DFFD775F44C4}" type="sibTrans" cxnId="{5BBD8648-AFFA-4ED8-844C-9CB9BC554568}">
      <dgm:prSet/>
      <dgm:spPr/>
      <dgm:t>
        <a:bodyPr/>
        <a:lstStyle/>
        <a:p>
          <a:endParaRPr lang="en-US"/>
        </a:p>
      </dgm:t>
    </dgm:pt>
    <dgm:pt modelId="{2693B97B-0A60-4FDF-B6F7-65616274B6B7}">
      <dgm:prSet/>
      <dgm:spPr/>
      <dgm:t>
        <a:bodyPr/>
        <a:lstStyle/>
        <a:p>
          <a:r>
            <a:rPr lang="en-US"/>
            <a:t>Prospettive locali: Distretto informatico padovano, ITS</a:t>
          </a:r>
        </a:p>
      </dgm:t>
    </dgm:pt>
    <dgm:pt modelId="{9FE15640-9D75-4EDA-8F70-1FCBBF71D7D5}" type="parTrans" cxnId="{04601E6B-F108-46C8-9ED6-DD9F789B04F5}">
      <dgm:prSet/>
      <dgm:spPr/>
      <dgm:t>
        <a:bodyPr/>
        <a:lstStyle/>
        <a:p>
          <a:endParaRPr lang="en-US"/>
        </a:p>
      </dgm:t>
    </dgm:pt>
    <dgm:pt modelId="{440A312E-AE4D-4E19-AD44-88C3E555D00F}" type="sibTrans" cxnId="{04601E6B-F108-46C8-9ED6-DD9F789B04F5}">
      <dgm:prSet/>
      <dgm:spPr/>
      <dgm:t>
        <a:bodyPr/>
        <a:lstStyle/>
        <a:p>
          <a:endParaRPr lang="en-US"/>
        </a:p>
      </dgm:t>
    </dgm:pt>
    <dgm:pt modelId="{FD53E843-BB42-4B02-AD4C-8802BCCEE7DA}" type="pres">
      <dgm:prSet presAssocID="{20219835-D5CC-46FE-8380-B06B7B967F5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CADD53-80DE-4540-A7A4-43A6284AFDCD}" type="pres">
      <dgm:prSet presAssocID="{F03A734C-FDDD-4F65-B643-ADCD72F6A8B1}" presName="hierRoot1" presStyleCnt="0"/>
      <dgm:spPr/>
    </dgm:pt>
    <dgm:pt modelId="{2C719B25-B68E-4217-937A-B371F892659B}" type="pres">
      <dgm:prSet presAssocID="{F03A734C-FDDD-4F65-B643-ADCD72F6A8B1}" presName="composite" presStyleCnt="0"/>
      <dgm:spPr/>
    </dgm:pt>
    <dgm:pt modelId="{1DBBDDC8-E3FE-4714-B074-B6741DEA0DA0}" type="pres">
      <dgm:prSet presAssocID="{F03A734C-FDDD-4F65-B643-ADCD72F6A8B1}" presName="background" presStyleLbl="node0" presStyleIdx="0" presStyleCnt="3"/>
      <dgm:spPr/>
    </dgm:pt>
    <dgm:pt modelId="{2D4E0D9B-E5A9-4C3D-90D8-F9169FAD538D}" type="pres">
      <dgm:prSet presAssocID="{F03A734C-FDDD-4F65-B643-ADCD72F6A8B1}" presName="text" presStyleLbl="fgAcc0" presStyleIdx="0" presStyleCnt="3">
        <dgm:presLayoutVars>
          <dgm:chPref val="3"/>
        </dgm:presLayoutVars>
      </dgm:prSet>
      <dgm:spPr/>
    </dgm:pt>
    <dgm:pt modelId="{02B2A133-1757-4A3A-BD4A-FFED1B1A1EE1}" type="pres">
      <dgm:prSet presAssocID="{F03A734C-FDDD-4F65-B643-ADCD72F6A8B1}" presName="hierChild2" presStyleCnt="0"/>
      <dgm:spPr/>
    </dgm:pt>
    <dgm:pt modelId="{1C9101C9-9BE5-42A7-AD09-A5A71CA5C786}" type="pres">
      <dgm:prSet presAssocID="{9E6C7785-C788-49EA-929D-E465DE2EF1C4}" presName="hierRoot1" presStyleCnt="0"/>
      <dgm:spPr/>
    </dgm:pt>
    <dgm:pt modelId="{930FEB09-CD56-42D1-AFBB-75E5E0E4931A}" type="pres">
      <dgm:prSet presAssocID="{9E6C7785-C788-49EA-929D-E465DE2EF1C4}" presName="composite" presStyleCnt="0"/>
      <dgm:spPr/>
    </dgm:pt>
    <dgm:pt modelId="{73D9B6FE-3EC9-48D2-A6C6-3DA45366FADE}" type="pres">
      <dgm:prSet presAssocID="{9E6C7785-C788-49EA-929D-E465DE2EF1C4}" presName="background" presStyleLbl="node0" presStyleIdx="1" presStyleCnt="3"/>
      <dgm:spPr/>
    </dgm:pt>
    <dgm:pt modelId="{944F5B2C-0C2E-474F-BB8B-20938D50E004}" type="pres">
      <dgm:prSet presAssocID="{9E6C7785-C788-49EA-929D-E465DE2EF1C4}" presName="text" presStyleLbl="fgAcc0" presStyleIdx="1" presStyleCnt="3">
        <dgm:presLayoutVars>
          <dgm:chPref val="3"/>
        </dgm:presLayoutVars>
      </dgm:prSet>
      <dgm:spPr/>
    </dgm:pt>
    <dgm:pt modelId="{4F946D9C-DDAE-46C0-97ED-447F0F0FC88A}" type="pres">
      <dgm:prSet presAssocID="{9E6C7785-C788-49EA-929D-E465DE2EF1C4}" presName="hierChild2" presStyleCnt="0"/>
      <dgm:spPr/>
    </dgm:pt>
    <dgm:pt modelId="{106E738B-9DE9-4FF2-859E-71D7F031C35C}" type="pres">
      <dgm:prSet presAssocID="{2693B97B-0A60-4FDF-B6F7-65616274B6B7}" presName="hierRoot1" presStyleCnt="0"/>
      <dgm:spPr/>
    </dgm:pt>
    <dgm:pt modelId="{C46AB211-F174-4879-BDA6-B68689DAAD30}" type="pres">
      <dgm:prSet presAssocID="{2693B97B-0A60-4FDF-B6F7-65616274B6B7}" presName="composite" presStyleCnt="0"/>
      <dgm:spPr/>
    </dgm:pt>
    <dgm:pt modelId="{53693443-C384-484F-A0AB-8C1B31AB7BC7}" type="pres">
      <dgm:prSet presAssocID="{2693B97B-0A60-4FDF-B6F7-65616274B6B7}" presName="background" presStyleLbl="node0" presStyleIdx="2" presStyleCnt="3"/>
      <dgm:spPr/>
    </dgm:pt>
    <dgm:pt modelId="{045CFCCF-FA35-473B-BCE8-CF0F4338DB83}" type="pres">
      <dgm:prSet presAssocID="{2693B97B-0A60-4FDF-B6F7-65616274B6B7}" presName="text" presStyleLbl="fgAcc0" presStyleIdx="2" presStyleCnt="3">
        <dgm:presLayoutVars>
          <dgm:chPref val="3"/>
        </dgm:presLayoutVars>
      </dgm:prSet>
      <dgm:spPr/>
    </dgm:pt>
    <dgm:pt modelId="{D7C38727-888B-47D6-A009-EBB2BAE459EC}" type="pres">
      <dgm:prSet presAssocID="{2693B97B-0A60-4FDF-B6F7-65616274B6B7}" presName="hierChild2" presStyleCnt="0"/>
      <dgm:spPr/>
    </dgm:pt>
  </dgm:ptLst>
  <dgm:cxnLst>
    <dgm:cxn modelId="{5BBD8648-AFFA-4ED8-844C-9CB9BC554568}" srcId="{20219835-D5CC-46FE-8380-B06B7B967F53}" destId="{9E6C7785-C788-49EA-929D-E465DE2EF1C4}" srcOrd="1" destOrd="0" parTransId="{79062762-11ED-43D8-9BFF-FC7B6BC077E2}" sibTransId="{03A2389A-A38A-4680-97D3-DFFD775F44C4}"/>
    <dgm:cxn modelId="{04601E6B-F108-46C8-9ED6-DD9F789B04F5}" srcId="{20219835-D5CC-46FE-8380-B06B7B967F53}" destId="{2693B97B-0A60-4FDF-B6F7-65616274B6B7}" srcOrd="2" destOrd="0" parTransId="{9FE15640-9D75-4EDA-8F70-1FCBBF71D7D5}" sibTransId="{440A312E-AE4D-4E19-AD44-88C3E555D00F}"/>
    <dgm:cxn modelId="{54FE4B71-B916-4DFB-8D01-7C2FF13CA130}" type="presOf" srcId="{F03A734C-FDDD-4F65-B643-ADCD72F6A8B1}" destId="{2D4E0D9B-E5A9-4C3D-90D8-F9169FAD538D}" srcOrd="0" destOrd="0" presId="urn:microsoft.com/office/officeart/2005/8/layout/hierarchy1"/>
    <dgm:cxn modelId="{2F52DD7A-C03E-4EAF-AD0A-16696B945BDB}" srcId="{20219835-D5CC-46FE-8380-B06B7B967F53}" destId="{F03A734C-FDDD-4F65-B643-ADCD72F6A8B1}" srcOrd="0" destOrd="0" parTransId="{D87AF76C-2EED-4362-8BE1-E0A2CAC3250F}" sibTransId="{9408353E-C8D7-4EEC-A9D0-5CAAB4D8CC2E}"/>
    <dgm:cxn modelId="{DDEBAD90-2147-4FBE-AA74-17AC874F81F2}" type="presOf" srcId="{20219835-D5CC-46FE-8380-B06B7B967F53}" destId="{FD53E843-BB42-4B02-AD4C-8802BCCEE7DA}" srcOrd="0" destOrd="0" presId="urn:microsoft.com/office/officeart/2005/8/layout/hierarchy1"/>
    <dgm:cxn modelId="{48B85695-9B9F-4A0A-988C-5A04848ED675}" type="presOf" srcId="{2693B97B-0A60-4FDF-B6F7-65616274B6B7}" destId="{045CFCCF-FA35-473B-BCE8-CF0F4338DB83}" srcOrd="0" destOrd="0" presId="urn:microsoft.com/office/officeart/2005/8/layout/hierarchy1"/>
    <dgm:cxn modelId="{5A789FE3-BF30-4992-A235-6DB450B4D66E}" type="presOf" srcId="{9E6C7785-C788-49EA-929D-E465DE2EF1C4}" destId="{944F5B2C-0C2E-474F-BB8B-20938D50E004}" srcOrd="0" destOrd="0" presId="urn:microsoft.com/office/officeart/2005/8/layout/hierarchy1"/>
    <dgm:cxn modelId="{7D7058E8-33A5-4FB2-A241-FDB01B052035}" type="presParOf" srcId="{FD53E843-BB42-4B02-AD4C-8802BCCEE7DA}" destId="{D2CADD53-80DE-4540-A7A4-43A6284AFDCD}" srcOrd="0" destOrd="0" presId="urn:microsoft.com/office/officeart/2005/8/layout/hierarchy1"/>
    <dgm:cxn modelId="{4277BAA5-A8F3-43D7-8C38-51C09137784A}" type="presParOf" srcId="{D2CADD53-80DE-4540-A7A4-43A6284AFDCD}" destId="{2C719B25-B68E-4217-937A-B371F892659B}" srcOrd="0" destOrd="0" presId="urn:microsoft.com/office/officeart/2005/8/layout/hierarchy1"/>
    <dgm:cxn modelId="{F58FE5BB-F2B9-4787-A400-B9C895A695A3}" type="presParOf" srcId="{2C719B25-B68E-4217-937A-B371F892659B}" destId="{1DBBDDC8-E3FE-4714-B074-B6741DEA0DA0}" srcOrd="0" destOrd="0" presId="urn:microsoft.com/office/officeart/2005/8/layout/hierarchy1"/>
    <dgm:cxn modelId="{2D6E9850-6F1A-4AD1-8076-574F4AB78634}" type="presParOf" srcId="{2C719B25-B68E-4217-937A-B371F892659B}" destId="{2D4E0D9B-E5A9-4C3D-90D8-F9169FAD538D}" srcOrd="1" destOrd="0" presId="urn:microsoft.com/office/officeart/2005/8/layout/hierarchy1"/>
    <dgm:cxn modelId="{DFFED3B0-D00A-48E3-99A4-D602F1F56348}" type="presParOf" srcId="{D2CADD53-80DE-4540-A7A4-43A6284AFDCD}" destId="{02B2A133-1757-4A3A-BD4A-FFED1B1A1EE1}" srcOrd="1" destOrd="0" presId="urn:microsoft.com/office/officeart/2005/8/layout/hierarchy1"/>
    <dgm:cxn modelId="{077369A9-BBFE-4687-B15C-755BAEF0655A}" type="presParOf" srcId="{FD53E843-BB42-4B02-AD4C-8802BCCEE7DA}" destId="{1C9101C9-9BE5-42A7-AD09-A5A71CA5C786}" srcOrd="1" destOrd="0" presId="urn:microsoft.com/office/officeart/2005/8/layout/hierarchy1"/>
    <dgm:cxn modelId="{4AF42DCF-F03C-4D87-AD2F-FB9BA1F99C33}" type="presParOf" srcId="{1C9101C9-9BE5-42A7-AD09-A5A71CA5C786}" destId="{930FEB09-CD56-42D1-AFBB-75E5E0E4931A}" srcOrd="0" destOrd="0" presId="urn:microsoft.com/office/officeart/2005/8/layout/hierarchy1"/>
    <dgm:cxn modelId="{24EF4D58-A0AB-461F-B5F2-F6501B775392}" type="presParOf" srcId="{930FEB09-CD56-42D1-AFBB-75E5E0E4931A}" destId="{73D9B6FE-3EC9-48D2-A6C6-3DA45366FADE}" srcOrd="0" destOrd="0" presId="urn:microsoft.com/office/officeart/2005/8/layout/hierarchy1"/>
    <dgm:cxn modelId="{C65C2406-A6BE-4EF2-9330-022ECFA9FBE8}" type="presParOf" srcId="{930FEB09-CD56-42D1-AFBB-75E5E0E4931A}" destId="{944F5B2C-0C2E-474F-BB8B-20938D50E004}" srcOrd="1" destOrd="0" presId="urn:microsoft.com/office/officeart/2005/8/layout/hierarchy1"/>
    <dgm:cxn modelId="{1F7FC1C3-2262-4482-B04C-BB1CE8A17790}" type="presParOf" srcId="{1C9101C9-9BE5-42A7-AD09-A5A71CA5C786}" destId="{4F946D9C-DDAE-46C0-97ED-447F0F0FC88A}" srcOrd="1" destOrd="0" presId="urn:microsoft.com/office/officeart/2005/8/layout/hierarchy1"/>
    <dgm:cxn modelId="{EDF1F02F-2D50-4001-B0DF-C46428EE9AEC}" type="presParOf" srcId="{FD53E843-BB42-4B02-AD4C-8802BCCEE7DA}" destId="{106E738B-9DE9-4FF2-859E-71D7F031C35C}" srcOrd="2" destOrd="0" presId="urn:microsoft.com/office/officeart/2005/8/layout/hierarchy1"/>
    <dgm:cxn modelId="{4402D805-392B-47DF-90BA-1E9003C51D2E}" type="presParOf" srcId="{106E738B-9DE9-4FF2-859E-71D7F031C35C}" destId="{C46AB211-F174-4879-BDA6-B68689DAAD30}" srcOrd="0" destOrd="0" presId="urn:microsoft.com/office/officeart/2005/8/layout/hierarchy1"/>
    <dgm:cxn modelId="{9B707EE1-2B8B-42E7-87FC-1F862C0F76AC}" type="presParOf" srcId="{C46AB211-F174-4879-BDA6-B68689DAAD30}" destId="{53693443-C384-484F-A0AB-8C1B31AB7BC7}" srcOrd="0" destOrd="0" presId="urn:microsoft.com/office/officeart/2005/8/layout/hierarchy1"/>
    <dgm:cxn modelId="{79608730-C340-4C60-AD92-49E483CE98EF}" type="presParOf" srcId="{C46AB211-F174-4879-BDA6-B68689DAAD30}" destId="{045CFCCF-FA35-473B-BCE8-CF0F4338DB83}" srcOrd="1" destOrd="0" presId="urn:microsoft.com/office/officeart/2005/8/layout/hierarchy1"/>
    <dgm:cxn modelId="{2F8FBD32-9C6B-4B2C-A268-8510C01D462D}" type="presParOf" srcId="{106E738B-9DE9-4FF2-859E-71D7F031C35C}" destId="{D7C38727-888B-47D6-A009-EBB2BAE459E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DE5BE2-530B-40FA-9199-014AE1B8FCC9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D14D2B-B220-4304-B4D6-DC5D45035A2D}">
      <dgm:prSet/>
      <dgm:spPr/>
      <dgm:t>
        <a:bodyPr/>
        <a:lstStyle/>
        <a:p>
          <a:r>
            <a:rPr lang="en-US"/>
            <a:t>Confronto competenze teoriche vs esigenze lavorative</a:t>
          </a:r>
        </a:p>
      </dgm:t>
    </dgm:pt>
    <dgm:pt modelId="{6E85D053-4989-413C-B75D-E539497B5634}" type="parTrans" cxnId="{FB65F742-8B69-4B47-B88F-9AB9EA94C15D}">
      <dgm:prSet/>
      <dgm:spPr/>
      <dgm:t>
        <a:bodyPr/>
        <a:lstStyle/>
        <a:p>
          <a:endParaRPr lang="en-US"/>
        </a:p>
      </dgm:t>
    </dgm:pt>
    <dgm:pt modelId="{C5CEFAB5-189F-4359-9128-18E44B38F202}" type="sibTrans" cxnId="{FB65F742-8B69-4B47-B88F-9AB9EA94C15D}">
      <dgm:prSet/>
      <dgm:spPr/>
      <dgm:t>
        <a:bodyPr/>
        <a:lstStyle/>
        <a:p>
          <a:endParaRPr lang="en-US"/>
        </a:p>
      </dgm:t>
    </dgm:pt>
    <dgm:pt modelId="{D6A57B5C-6DC8-4E96-AD73-94F227912D42}">
      <dgm:prSet/>
      <dgm:spPr/>
      <dgm:t>
        <a:bodyPr/>
        <a:lstStyle/>
        <a:p>
          <a:r>
            <a:rPr lang="en-US"/>
            <a:t>Conferma interesse per l'informatica</a:t>
          </a:r>
        </a:p>
      </dgm:t>
    </dgm:pt>
    <dgm:pt modelId="{3F900970-0A1A-4006-9DE6-F02C2DC6F596}" type="parTrans" cxnId="{EB200D10-ECDC-46B7-8A2D-9AD4F66666F2}">
      <dgm:prSet/>
      <dgm:spPr/>
      <dgm:t>
        <a:bodyPr/>
        <a:lstStyle/>
        <a:p>
          <a:endParaRPr lang="en-US"/>
        </a:p>
      </dgm:t>
    </dgm:pt>
    <dgm:pt modelId="{FABF2289-676E-4E10-AA05-AEF346A836C9}" type="sibTrans" cxnId="{EB200D10-ECDC-46B7-8A2D-9AD4F66666F2}">
      <dgm:prSet/>
      <dgm:spPr/>
      <dgm:t>
        <a:bodyPr/>
        <a:lstStyle/>
        <a:p>
          <a:endParaRPr lang="en-US"/>
        </a:p>
      </dgm:t>
    </dgm:pt>
    <dgm:pt modelId="{B6878E9E-D5AC-49AC-AB72-C37919A4B2AB}">
      <dgm:prSet/>
      <dgm:spPr/>
      <dgm:t>
        <a:bodyPr/>
        <a:lstStyle/>
        <a:p>
          <a:r>
            <a:rPr lang="en-US"/>
            <a:t>Importanza formazione continua nel settore ICT</a:t>
          </a:r>
        </a:p>
      </dgm:t>
    </dgm:pt>
    <dgm:pt modelId="{80A652BD-133A-4A0C-8BB8-29E66C7D7CE9}" type="parTrans" cxnId="{3A789DD5-A7E8-4BB2-824C-0AE3A0CB2423}">
      <dgm:prSet/>
      <dgm:spPr/>
      <dgm:t>
        <a:bodyPr/>
        <a:lstStyle/>
        <a:p>
          <a:endParaRPr lang="en-US"/>
        </a:p>
      </dgm:t>
    </dgm:pt>
    <dgm:pt modelId="{8DF217EF-DDAE-44CF-86AD-86EFD39625F0}" type="sibTrans" cxnId="{3A789DD5-A7E8-4BB2-824C-0AE3A0CB2423}">
      <dgm:prSet/>
      <dgm:spPr/>
      <dgm:t>
        <a:bodyPr/>
        <a:lstStyle/>
        <a:p>
          <a:endParaRPr lang="en-US"/>
        </a:p>
      </dgm:t>
    </dgm:pt>
    <dgm:pt modelId="{8C6A6F5C-B1B1-4F18-980F-1ADFAF45D78F}">
      <dgm:prSet/>
      <dgm:spPr/>
      <dgm:t>
        <a:bodyPr/>
        <a:lstStyle/>
        <a:p>
          <a:r>
            <a:rPr lang="en-US"/>
            <a:t>Sviluppo competenze trasversali</a:t>
          </a:r>
        </a:p>
      </dgm:t>
    </dgm:pt>
    <dgm:pt modelId="{120A5499-A68D-46C6-910E-027A9C786F95}" type="parTrans" cxnId="{51212B91-BD81-4AC5-BFF7-3DE12E700D81}">
      <dgm:prSet/>
      <dgm:spPr/>
      <dgm:t>
        <a:bodyPr/>
        <a:lstStyle/>
        <a:p>
          <a:endParaRPr lang="en-US"/>
        </a:p>
      </dgm:t>
    </dgm:pt>
    <dgm:pt modelId="{7BCF7EE2-5B81-474E-8C38-0295C113CED0}" type="sibTrans" cxnId="{51212B91-BD81-4AC5-BFF7-3DE12E700D81}">
      <dgm:prSet/>
      <dgm:spPr/>
      <dgm:t>
        <a:bodyPr/>
        <a:lstStyle/>
        <a:p>
          <a:endParaRPr lang="en-US"/>
        </a:p>
      </dgm:t>
    </dgm:pt>
    <dgm:pt modelId="{F6B18A3D-809C-4765-BAE8-E9B8CD50A21A}" type="pres">
      <dgm:prSet presAssocID="{07DE5BE2-530B-40FA-9199-014AE1B8FCC9}" presName="matrix" presStyleCnt="0">
        <dgm:presLayoutVars>
          <dgm:chMax val="1"/>
          <dgm:dir/>
          <dgm:resizeHandles val="exact"/>
        </dgm:presLayoutVars>
      </dgm:prSet>
      <dgm:spPr/>
    </dgm:pt>
    <dgm:pt modelId="{41874F18-A6D0-4E38-B34F-B615C1BEEF9C}" type="pres">
      <dgm:prSet presAssocID="{07DE5BE2-530B-40FA-9199-014AE1B8FCC9}" presName="diamond" presStyleLbl="bgShp" presStyleIdx="0" presStyleCnt="1"/>
      <dgm:spPr/>
    </dgm:pt>
    <dgm:pt modelId="{4E62A790-EF3D-4CF7-803E-5FECBB658A9D}" type="pres">
      <dgm:prSet presAssocID="{07DE5BE2-530B-40FA-9199-014AE1B8FCC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0170E1-3948-4DF0-93DF-06FDC02ACD8F}" type="pres">
      <dgm:prSet presAssocID="{07DE5BE2-530B-40FA-9199-014AE1B8FCC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75F9F59-0C24-4CAC-B261-BEA5AE0E7830}" type="pres">
      <dgm:prSet presAssocID="{07DE5BE2-530B-40FA-9199-014AE1B8FCC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DDDF71-D65F-4035-9024-E85ADC148763}" type="pres">
      <dgm:prSet presAssocID="{07DE5BE2-530B-40FA-9199-014AE1B8FCC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200D10-ECDC-46B7-8A2D-9AD4F66666F2}" srcId="{07DE5BE2-530B-40FA-9199-014AE1B8FCC9}" destId="{D6A57B5C-6DC8-4E96-AD73-94F227912D42}" srcOrd="1" destOrd="0" parTransId="{3F900970-0A1A-4006-9DE6-F02C2DC6F596}" sibTransId="{FABF2289-676E-4E10-AA05-AEF346A836C9}"/>
    <dgm:cxn modelId="{01F7BA3A-5912-480F-BF65-020BE1116AD8}" type="presOf" srcId="{8C6A6F5C-B1B1-4F18-980F-1ADFAF45D78F}" destId="{B5DDDF71-D65F-4035-9024-E85ADC148763}" srcOrd="0" destOrd="0" presId="urn:microsoft.com/office/officeart/2005/8/layout/matrix3"/>
    <dgm:cxn modelId="{FB65F742-8B69-4B47-B88F-9AB9EA94C15D}" srcId="{07DE5BE2-530B-40FA-9199-014AE1B8FCC9}" destId="{FED14D2B-B220-4304-B4D6-DC5D45035A2D}" srcOrd="0" destOrd="0" parTransId="{6E85D053-4989-413C-B75D-E539497B5634}" sibTransId="{C5CEFAB5-189F-4359-9128-18E44B38F202}"/>
    <dgm:cxn modelId="{549C6A68-1DDA-4924-96D8-C89ECF6AFB18}" type="presOf" srcId="{D6A57B5C-6DC8-4E96-AD73-94F227912D42}" destId="{CC0170E1-3948-4DF0-93DF-06FDC02ACD8F}" srcOrd="0" destOrd="0" presId="urn:microsoft.com/office/officeart/2005/8/layout/matrix3"/>
    <dgm:cxn modelId="{51212B91-BD81-4AC5-BFF7-3DE12E700D81}" srcId="{07DE5BE2-530B-40FA-9199-014AE1B8FCC9}" destId="{8C6A6F5C-B1B1-4F18-980F-1ADFAF45D78F}" srcOrd="3" destOrd="0" parTransId="{120A5499-A68D-46C6-910E-027A9C786F95}" sibTransId="{7BCF7EE2-5B81-474E-8C38-0295C113CED0}"/>
    <dgm:cxn modelId="{83E8AEB8-7C55-48F2-AF7C-379405ED55A3}" type="presOf" srcId="{FED14D2B-B220-4304-B4D6-DC5D45035A2D}" destId="{4E62A790-EF3D-4CF7-803E-5FECBB658A9D}" srcOrd="0" destOrd="0" presId="urn:microsoft.com/office/officeart/2005/8/layout/matrix3"/>
    <dgm:cxn modelId="{264874CB-6E78-4EC1-AE5D-3AEAB6E0FF80}" type="presOf" srcId="{07DE5BE2-530B-40FA-9199-014AE1B8FCC9}" destId="{F6B18A3D-809C-4765-BAE8-E9B8CD50A21A}" srcOrd="0" destOrd="0" presId="urn:microsoft.com/office/officeart/2005/8/layout/matrix3"/>
    <dgm:cxn modelId="{3A789DD5-A7E8-4BB2-824C-0AE3A0CB2423}" srcId="{07DE5BE2-530B-40FA-9199-014AE1B8FCC9}" destId="{B6878E9E-D5AC-49AC-AB72-C37919A4B2AB}" srcOrd="2" destOrd="0" parTransId="{80A652BD-133A-4A0C-8BB8-29E66C7D7CE9}" sibTransId="{8DF217EF-DDAE-44CF-86AD-86EFD39625F0}"/>
    <dgm:cxn modelId="{87B320DF-D4BF-479B-8523-ACD6F583362E}" type="presOf" srcId="{B6878E9E-D5AC-49AC-AB72-C37919A4B2AB}" destId="{E75F9F59-0C24-4CAC-B261-BEA5AE0E7830}" srcOrd="0" destOrd="0" presId="urn:microsoft.com/office/officeart/2005/8/layout/matrix3"/>
    <dgm:cxn modelId="{C6720A67-35BC-40AA-BD11-18E92A82E4CF}" type="presParOf" srcId="{F6B18A3D-809C-4765-BAE8-E9B8CD50A21A}" destId="{41874F18-A6D0-4E38-B34F-B615C1BEEF9C}" srcOrd="0" destOrd="0" presId="urn:microsoft.com/office/officeart/2005/8/layout/matrix3"/>
    <dgm:cxn modelId="{480909AC-377B-4684-A81E-C79BD5213D99}" type="presParOf" srcId="{F6B18A3D-809C-4765-BAE8-E9B8CD50A21A}" destId="{4E62A790-EF3D-4CF7-803E-5FECBB658A9D}" srcOrd="1" destOrd="0" presId="urn:microsoft.com/office/officeart/2005/8/layout/matrix3"/>
    <dgm:cxn modelId="{604E0AFC-17D7-45B7-8826-3CEFB6C066BA}" type="presParOf" srcId="{F6B18A3D-809C-4765-BAE8-E9B8CD50A21A}" destId="{CC0170E1-3948-4DF0-93DF-06FDC02ACD8F}" srcOrd="2" destOrd="0" presId="urn:microsoft.com/office/officeart/2005/8/layout/matrix3"/>
    <dgm:cxn modelId="{A371F032-BEEA-4394-B832-07017ACAE5AD}" type="presParOf" srcId="{F6B18A3D-809C-4765-BAE8-E9B8CD50A21A}" destId="{E75F9F59-0C24-4CAC-B261-BEA5AE0E7830}" srcOrd="3" destOrd="0" presId="urn:microsoft.com/office/officeart/2005/8/layout/matrix3"/>
    <dgm:cxn modelId="{5E592FA9-ACCA-4708-8E18-1CCF0166EFEA}" type="presParOf" srcId="{F6B18A3D-809C-4765-BAE8-E9B8CD50A21A}" destId="{B5DDDF71-D65F-4035-9024-E85ADC14876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4553C37-5447-45FE-BA8F-0E5537C820A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F7DB86-E50F-4C0E-97DE-854A478E05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Portfolio competenze articolato e spendibile</a:t>
          </a:r>
        </a:p>
      </dgm:t>
    </dgm:pt>
    <dgm:pt modelId="{1AC157E2-9B64-4A1B-BC7D-F8E6FFB98C1B}" type="parTrans" cxnId="{20A9D37D-8C04-4BF2-9E33-219D0BC62226}">
      <dgm:prSet/>
      <dgm:spPr/>
      <dgm:t>
        <a:bodyPr/>
        <a:lstStyle/>
        <a:p>
          <a:endParaRPr lang="en-US"/>
        </a:p>
      </dgm:t>
    </dgm:pt>
    <dgm:pt modelId="{F0FC94D8-609F-4C05-ACD4-CC171BE656AB}" type="sibTrans" cxnId="{20A9D37D-8C04-4BF2-9E33-219D0BC622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DD1DE4-AFDB-4E39-A11E-0F9A8F2671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Competenze immediatamente applicabili</a:t>
          </a:r>
        </a:p>
      </dgm:t>
    </dgm:pt>
    <dgm:pt modelId="{000F6C6C-DEB2-4994-A0F4-506918648DAB}" type="parTrans" cxnId="{6E18297A-53CD-4C2A-BC7D-0CE466205DC2}">
      <dgm:prSet/>
      <dgm:spPr/>
      <dgm:t>
        <a:bodyPr/>
        <a:lstStyle/>
        <a:p>
          <a:endParaRPr lang="en-US"/>
        </a:p>
      </dgm:t>
    </dgm:pt>
    <dgm:pt modelId="{A3E4A31D-D435-4EFF-B16F-F6DED4BCC410}" type="sibTrans" cxnId="{6E18297A-53CD-4C2A-BC7D-0CE466205D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DE204F-D5E4-4946-9D15-193D0C8A6A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Visione realistica opportunità professionali</a:t>
          </a:r>
        </a:p>
      </dgm:t>
    </dgm:pt>
    <dgm:pt modelId="{E4B88DAE-5D21-4D0D-9744-123D459E0F7C}" type="parTrans" cxnId="{3C4685DF-AFB4-484C-9380-053B9C47C32A}">
      <dgm:prSet/>
      <dgm:spPr/>
      <dgm:t>
        <a:bodyPr/>
        <a:lstStyle/>
        <a:p>
          <a:endParaRPr lang="en-US"/>
        </a:p>
      </dgm:t>
    </dgm:pt>
    <dgm:pt modelId="{88F2C1C7-526C-4716-B9B6-C2D78135D93C}" type="sibTrans" cxnId="{3C4685DF-AFB4-484C-9380-053B9C47C3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90625AB-16A9-4265-90A1-96A4496877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 solida per scelte future</a:t>
          </a:r>
        </a:p>
      </dgm:t>
    </dgm:pt>
    <dgm:pt modelId="{D4E14125-0C3F-4845-AE09-6DDA7BDDADFD}" type="parTrans" cxnId="{CC9EA5A5-ECC4-4E41-B163-42F7BC66DEB9}">
      <dgm:prSet/>
      <dgm:spPr/>
      <dgm:t>
        <a:bodyPr/>
        <a:lstStyle/>
        <a:p>
          <a:endParaRPr lang="en-US"/>
        </a:p>
      </dgm:t>
    </dgm:pt>
    <dgm:pt modelId="{1066CF77-4116-47D4-8C28-47CE395CBF1D}" type="sibTrans" cxnId="{CC9EA5A5-ECC4-4E41-B163-42F7BC66DEB9}">
      <dgm:prSet/>
      <dgm:spPr/>
      <dgm:t>
        <a:bodyPr/>
        <a:lstStyle/>
        <a:p>
          <a:endParaRPr lang="en-US"/>
        </a:p>
      </dgm:t>
    </dgm:pt>
    <dgm:pt modelId="{6448D10C-F1C1-44FA-A8F3-F625AC4A1EDB}" type="pres">
      <dgm:prSet presAssocID="{24553C37-5447-45FE-BA8F-0E5537C820A7}" presName="root" presStyleCnt="0">
        <dgm:presLayoutVars>
          <dgm:dir/>
          <dgm:resizeHandles val="exact"/>
        </dgm:presLayoutVars>
      </dgm:prSet>
      <dgm:spPr/>
    </dgm:pt>
    <dgm:pt modelId="{DAB98819-F0A0-432D-92DD-3113B61D8438}" type="pres">
      <dgm:prSet presAssocID="{24553C37-5447-45FE-BA8F-0E5537C820A7}" presName="container" presStyleCnt="0">
        <dgm:presLayoutVars>
          <dgm:dir/>
          <dgm:resizeHandles val="exact"/>
        </dgm:presLayoutVars>
      </dgm:prSet>
      <dgm:spPr/>
    </dgm:pt>
    <dgm:pt modelId="{91C80FDE-0C5A-4BB2-8A2F-039224260435}" type="pres">
      <dgm:prSet presAssocID="{13F7DB86-E50F-4C0E-97DE-854A478E0562}" presName="compNode" presStyleCnt="0"/>
      <dgm:spPr/>
    </dgm:pt>
    <dgm:pt modelId="{A07A6B7E-A630-42DC-8202-8E9D05A47657}" type="pres">
      <dgm:prSet presAssocID="{13F7DB86-E50F-4C0E-97DE-854A478E0562}" presName="iconBgRect" presStyleLbl="bgShp" presStyleIdx="0" presStyleCnt="4"/>
      <dgm:spPr/>
    </dgm:pt>
    <dgm:pt modelId="{227C6174-47FD-4CC4-9094-EE6F35B400CE}" type="pres">
      <dgm:prSet presAssocID="{13F7DB86-E50F-4C0E-97DE-854A478E05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BE9B6E-4976-43FB-91E2-7B4F335247B5}" type="pres">
      <dgm:prSet presAssocID="{13F7DB86-E50F-4C0E-97DE-854A478E0562}" presName="spaceRect" presStyleCnt="0"/>
      <dgm:spPr/>
    </dgm:pt>
    <dgm:pt modelId="{A5BBB623-195E-4074-BE74-FBE52F69CECB}" type="pres">
      <dgm:prSet presAssocID="{13F7DB86-E50F-4C0E-97DE-854A478E0562}" presName="textRect" presStyleLbl="revTx" presStyleIdx="0" presStyleCnt="4">
        <dgm:presLayoutVars>
          <dgm:chMax val="1"/>
          <dgm:chPref val="1"/>
        </dgm:presLayoutVars>
      </dgm:prSet>
      <dgm:spPr/>
    </dgm:pt>
    <dgm:pt modelId="{DA48B55B-4364-40CC-AC5E-021E0D9321AE}" type="pres">
      <dgm:prSet presAssocID="{F0FC94D8-609F-4C05-ACD4-CC171BE656AB}" presName="sibTrans" presStyleLbl="sibTrans2D1" presStyleIdx="0" presStyleCnt="0"/>
      <dgm:spPr/>
    </dgm:pt>
    <dgm:pt modelId="{B480A6AC-A29F-4AE3-9AD1-579FBEDD5A99}" type="pres">
      <dgm:prSet presAssocID="{70DD1DE4-AFDB-4E39-A11E-0F9A8F2671E6}" presName="compNode" presStyleCnt="0"/>
      <dgm:spPr/>
    </dgm:pt>
    <dgm:pt modelId="{C89D1D40-DAA5-43E6-AE10-4403EECFCE65}" type="pres">
      <dgm:prSet presAssocID="{70DD1DE4-AFDB-4E39-A11E-0F9A8F2671E6}" presName="iconBgRect" presStyleLbl="bgShp" presStyleIdx="1" presStyleCnt="4"/>
      <dgm:spPr/>
    </dgm:pt>
    <dgm:pt modelId="{59D738E4-979D-416B-9399-ED0AB9C0764B}" type="pres">
      <dgm:prSet presAssocID="{70DD1DE4-AFDB-4E39-A11E-0F9A8F2671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i"/>
        </a:ext>
      </dgm:extLst>
    </dgm:pt>
    <dgm:pt modelId="{2B7CDB31-0EEB-4112-B607-48A4CD8C5BD4}" type="pres">
      <dgm:prSet presAssocID="{70DD1DE4-AFDB-4E39-A11E-0F9A8F2671E6}" presName="spaceRect" presStyleCnt="0"/>
      <dgm:spPr/>
    </dgm:pt>
    <dgm:pt modelId="{CB33031A-DC69-4A46-A2D3-CFBBE9D8074E}" type="pres">
      <dgm:prSet presAssocID="{70DD1DE4-AFDB-4E39-A11E-0F9A8F2671E6}" presName="textRect" presStyleLbl="revTx" presStyleIdx="1" presStyleCnt="4">
        <dgm:presLayoutVars>
          <dgm:chMax val="1"/>
          <dgm:chPref val="1"/>
        </dgm:presLayoutVars>
      </dgm:prSet>
      <dgm:spPr/>
    </dgm:pt>
    <dgm:pt modelId="{97913AED-5610-4D84-8AB5-BE79C74098A0}" type="pres">
      <dgm:prSet presAssocID="{A3E4A31D-D435-4EFF-B16F-F6DED4BCC410}" presName="sibTrans" presStyleLbl="sibTrans2D1" presStyleIdx="0" presStyleCnt="0"/>
      <dgm:spPr/>
    </dgm:pt>
    <dgm:pt modelId="{4AD405F1-1D7B-41D6-9F0A-B95D72C800D5}" type="pres">
      <dgm:prSet presAssocID="{C1DE204F-D5E4-4946-9D15-193D0C8A6A43}" presName="compNode" presStyleCnt="0"/>
      <dgm:spPr/>
    </dgm:pt>
    <dgm:pt modelId="{69B77C26-331D-4719-9D72-03E68D59BEC0}" type="pres">
      <dgm:prSet presAssocID="{C1DE204F-D5E4-4946-9D15-193D0C8A6A43}" presName="iconBgRect" presStyleLbl="bgShp" presStyleIdx="2" presStyleCnt="4"/>
      <dgm:spPr/>
    </dgm:pt>
    <dgm:pt modelId="{EBAFE575-01A7-4340-A792-07FBB8B8D3DC}" type="pres">
      <dgm:prSet presAssocID="{C1DE204F-D5E4-4946-9D15-193D0C8A6A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cchio"/>
        </a:ext>
      </dgm:extLst>
    </dgm:pt>
    <dgm:pt modelId="{71ECEB4D-C36A-405B-BF91-31928412A752}" type="pres">
      <dgm:prSet presAssocID="{C1DE204F-D5E4-4946-9D15-193D0C8A6A43}" presName="spaceRect" presStyleCnt="0"/>
      <dgm:spPr/>
    </dgm:pt>
    <dgm:pt modelId="{2C548F6D-35E4-4A81-8B85-35840E31E803}" type="pres">
      <dgm:prSet presAssocID="{C1DE204F-D5E4-4946-9D15-193D0C8A6A43}" presName="textRect" presStyleLbl="revTx" presStyleIdx="2" presStyleCnt="4">
        <dgm:presLayoutVars>
          <dgm:chMax val="1"/>
          <dgm:chPref val="1"/>
        </dgm:presLayoutVars>
      </dgm:prSet>
      <dgm:spPr/>
    </dgm:pt>
    <dgm:pt modelId="{4FF0D6CF-F49F-46E6-B903-6C95DE98C068}" type="pres">
      <dgm:prSet presAssocID="{88F2C1C7-526C-4716-B9B6-C2D78135D93C}" presName="sibTrans" presStyleLbl="sibTrans2D1" presStyleIdx="0" presStyleCnt="0"/>
      <dgm:spPr/>
    </dgm:pt>
    <dgm:pt modelId="{B49CF207-0ADC-417F-95AE-7D82B430642C}" type="pres">
      <dgm:prSet presAssocID="{D90625AB-16A9-4265-90A1-96A44968772C}" presName="compNode" presStyleCnt="0"/>
      <dgm:spPr/>
    </dgm:pt>
    <dgm:pt modelId="{730C8FAC-4A08-49D1-B800-D927BBEA3357}" type="pres">
      <dgm:prSet presAssocID="{D90625AB-16A9-4265-90A1-96A44968772C}" presName="iconBgRect" presStyleLbl="bgShp" presStyleIdx="3" presStyleCnt="4"/>
      <dgm:spPr/>
    </dgm:pt>
    <dgm:pt modelId="{856BC119-DAFD-4C2C-B8CD-7A54A79B5932}" type="pres">
      <dgm:prSet presAssocID="{D90625AB-16A9-4265-90A1-96A4496877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1375EFE-47BA-42CB-966F-9DA3579F1963}" type="pres">
      <dgm:prSet presAssocID="{D90625AB-16A9-4265-90A1-96A44968772C}" presName="spaceRect" presStyleCnt="0"/>
      <dgm:spPr/>
    </dgm:pt>
    <dgm:pt modelId="{5D536570-E72B-4C21-B4C7-DBAC5FAD5BE4}" type="pres">
      <dgm:prSet presAssocID="{D90625AB-16A9-4265-90A1-96A4496877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E0B150D-5B33-4A09-8720-75844419D94E}" type="presOf" srcId="{F0FC94D8-609F-4C05-ACD4-CC171BE656AB}" destId="{DA48B55B-4364-40CC-AC5E-021E0D9321AE}" srcOrd="0" destOrd="0" presId="urn:microsoft.com/office/officeart/2018/2/layout/IconCircleList"/>
    <dgm:cxn modelId="{FD138922-FAF2-4D21-BA60-6C59AD3EC05D}" type="presOf" srcId="{24553C37-5447-45FE-BA8F-0E5537C820A7}" destId="{6448D10C-F1C1-44FA-A8F3-F625AC4A1EDB}" srcOrd="0" destOrd="0" presId="urn:microsoft.com/office/officeart/2018/2/layout/IconCircleList"/>
    <dgm:cxn modelId="{F9321F42-DA33-417E-A604-EFA4C76EC0A0}" type="presOf" srcId="{A3E4A31D-D435-4EFF-B16F-F6DED4BCC410}" destId="{97913AED-5610-4D84-8AB5-BE79C74098A0}" srcOrd="0" destOrd="0" presId="urn:microsoft.com/office/officeart/2018/2/layout/IconCircleList"/>
    <dgm:cxn modelId="{B75F8944-68B8-499C-895F-96E3A7F012A2}" type="presOf" srcId="{70DD1DE4-AFDB-4E39-A11E-0F9A8F2671E6}" destId="{CB33031A-DC69-4A46-A2D3-CFBBE9D8074E}" srcOrd="0" destOrd="0" presId="urn:microsoft.com/office/officeart/2018/2/layout/IconCircleList"/>
    <dgm:cxn modelId="{6E18297A-53CD-4C2A-BC7D-0CE466205DC2}" srcId="{24553C37-5447-45FE-BA8F-0E5537C820A7}" destId="{70DD1DE4-AFDB-4E39-A11E-0F9A8F2671E6}" srcOrd="1" destOrd="0" parTransId="{000F6C6C-DEB2-4994-A0F4-506918648DAB}" sibTransId="{A3E4A31D-D435-4EFF-B16F-F6DED4BCC410}"/>
    <dgm:cxn modelId="{1841B27C-041B-48FE-BB82-46E7CA3C32D3}" type="presOf" srcId="{D90625AB-16A9-4265-90A1-96A44968772C}" destId="{5D536570-E72B-4C21-B4C7-DBAC5FAD5BE4}" srcOrd="0" destOrd="0" presId="urn:microsoft.com/office/officeart/2018/2/layout/IconCircleList"/>
    <dgm:cxn modelId="{20A9D37D-8C04-4BF2-9E33-219D0BC62226}" srcId="{24553C37-5447-45FE-BA8F-0E5537C820A7}" destId="{13F7DB86-E50F-4C0E-97DE-854A478E0562}" srcOrd="0" destOrd="0" parTransId="{1AC157E2-9B64-4A1B-BC7D-F8E6FFB98C1B}" sibTransId="{F0FC94D8-609F-4C05-ACD4-CC171BE656AB}"/>
    <dgm:cxn modelId="{D842E685-7EB2-4C2C-94C7-5867587F4E3C}" type="presOf" srcId="{13F7DB86-E50F-4C0E-97DE-854A478E0562}" destId="{A5BBB623-195E-4074-BE74-FBE52F69CECB}" srcOrd="0" destOrd="0" presId="urn:microsoft.com/office/officeart/2018/2/layout/IconCircleList"/>
    <dgm:cxn modelId="{DAA296A3-25C9-461B-B441-F46FE4EF4946}" type="presOf" srcId="{C1DE204F-D5E4-4946-9D15-193D0C8A6A43}" destId="{2C548F6D-35E4-4A81-8B85-35840E31E803}" srcOrd="0" destOrd="0" presId="urn:microsoft.com/office/officeart/2018/2/layout/IconCircleList"/>
    <dgm:cxn modelId="{CC9EA5A5-ECC4-4E41-B163-42F7BC66DEB9}" srcId="{24553C37-5447-45FE-BA8F-0E5537C820A7}" destId="{D90625AB-16A9-4265-90A1-96A44968772C}" srcOrd="3" destOrd="0" parTransId="{D4E14125-0C3F-4845-AE09-6DDA7BDDADFD}" sibTransId="{1066CF77-4116-47D4-8C28-47CE395CBF1D}"/>
    <dgm:cxn modelId="{3C4685DF-AFB4-484C-9380-053B9C47C32A}" srcId="{24553C37-5447-45FE-BA8F-0E5537C820A7}" destId="{C1DE204F-D5E4-4946-9D15-193D0C8A6A43}" srcOrd="2" destOrd="0" parTransId="{E4B88DAE-5D21-4D0D-9744-123D459E0F7C}" sibTransId="{88F2C1C7-526C-4716-B9B6-C2D78135D93C}"/>
    <dgm:cxn modelId="{E5B92AF3-C42A-4F6B-8D5F-A096A67130A1}" type="presOf" srcId="{88F2C1C7-526C-4716-B9B6-C2D78135D93C}" destId="{4FF0D6CF-F49F-46E6-B903-6C95DE98C068}" srcOrd="0" destOrd="0" presId="urn:microsoft.com/office/officeart/2018/2/layout/IconCircleList"/>
    <dgm:cxn modelId="{C8BBC4AA-486F-4097-8CFC-C65D7C259ABA}" type="presParOf" srcId="{6448D10C-F1C1-44FA-A8F3-F625AC4A1EDB}" destId="{DAB98819-F0A0-432D-92DD-3113B61D8438}" srcOrd="0" destOrd="0" presId="urn:microsoft.com/office/officeart/2018/2/layout/IconCircleList"/>
    <dgm:cxn modelId="{D4B493EA-9196-442E-AA44-5C71ADFC1A17}" type="presParOf" srcId="{DAB98819-F0A0-432D-92DD-3113B61D8438}" destId="{91C80FDE-0C5A-4BB2-8A2F-039224260435}" srcOrd="0" destOrd="0" presId="urn:microsoft.com/office/officeart/2018/2/layout/IconCircleList"/>
    <dgm:cxn modelId="{FC636C20-C7F9-48EF-A349-D29C3FD0DF01}" type="presParOf" srcId="{91C80FDE-0C5A-4BB2-8A2F-039224260435}" destId="{A07A6B7E-A630-42DC-8202-8E9D05A47657}" srcOrd="0" destOrd="0" presId="urn:microsoft.com/office/officeart/2018/2/layout/IconCircleList"/>
    <dgm:cxn modelId="{3391CE27-6EDE-40DC-B4EA-B97772558103}" type="presParOf" srcId="{91C80FDE-0C5A-4BB2-8A2F-039224260435}" destId="{227C6174-47FD-4CC4-9094-EE6F35B400CE}" srcOrd="1" destOrd="0" presId="urn:microsoft.com/office/officeart/2018/2/layout/IconCircleList"/>
    <dgm:cxn modelId="{74656D60-63A6-43A5-BA60-E0229FA9E721}" type="presParOf" srcId="{91C80FDE-0C5A-4BB2-8A2F-039224260435}" destId="{18BE9B6E-4976-43FB-91E2-7B4F335247B5}" srcOrd="2" destOrd="0" presId="urn:microsoft.com/office/officeart/2018/2/layout/IconCircleList"/>
    <dgm:cxn modelId="{38A006C1-BF8B-4393-9A1F-58884AFE3865}" type="presParOf" srcId="{91C80FDE-0C5A-4BB2-8A2F-039224260435}" destId="{A5BBB623-195E-4074-BE74-FBE52F69CECB}" srcOrd="3" destOrd="0" presId="urn:microsoft.com/office/officeart/2018/2/layout/IconCircleList"/>
    <dgm:cxn modelId="{0766E9C8-EC69-40E0-B9F8-FC5BE4256178}" type="presParOf" srcId="{DAB98819-F0A0-432D-92DD-3113B61D8438}" destId="{DA48B55B-4364-40CC-AC5E-021E0D9321AE}" srcOrd="1" destOrd="0" presId="urn:microsoft.com/office/officeart/2018/2/layout/IconCircleList"/>
    <dgm:cxn modelId="{E1D8E26B-7617-452E-927E-65D10C24D6D3}" type="presParOf" srcId="{DAB98819-F0A0-432D-92DD-3113B61D8438}" destId="{B480A6AC-A29F-4AE3-9AD1-579FBEDD5A99}" srcOrd="2" destOrd="0" presId="urn:microsoft.com/office/officeart/2018/2/layout/IconCircleList"/>
    <dgm:cxn modelId="{CE0E4201-ECAA-49C1-A420-B27108DC8776}" type="presParOf" srcId="{B480A6AC-A29F-4AE3-9AD1-579FBEDD5A99}" destId="{C89D1D40-DAA5-43E6-AE10-4403EECFCE65}" srcOrd="0" destOrd="0" presId="urn:microsoft.com/office/officeart/2018/2/layout/IconCircleList"/>
    <dgm:cxn modelId="{35076F37-FD0E-43B1-AC1C-67171DE570F7}" type="presParOf" srcId="{B480A6AC-A29F-4AE3-9AD1-579FBEDD5A99}" destId="{59D738E4-979D-416B-9399-ED0AB9C0764B}" srcOrd="1" destOrd="0" presId="urn:microsoft.com/office/officeart/2018/2/layout/IconCircleList"/>
    <dgm:cxn modelId="{CF686678-627F-4CB4-8B63-82F520564562}" type="presParOf" srcId="{B480A6AC-A29F-4AE3-9AD1-579FBEDD5A99}" destId="{2B7CDB31-0EEB-4112-B607-48A4CD8C5BD4}" srcOrd="2" destOrd="0" presId="urn:microsoft.com/office/officeart/2018/2/layout/IconCircleList"/>
    <dgm:cxn modelId="{E72FB2DF-2140-43E3-AEDD-40A2F1B83946}" type="presParOf" srcId="{B480A6AC-A29F-4AE3-9AD1-579FBEDD5A99}" destId="{CB33031A-DC69-4A46-A2D3-CFBBE9D8074E}" srcOrd="3" destOrd="0" presId="urn:microsoft.com/office/officeart/2018/2/layout/IconCircleList"/>
    <dgm:cxn modelId="{9682DD75-D427-43A3-968E-0638B037EB59}" type="presParOf" srcId="{DAB98819-F0A0-432D-92DD-3113B61D8438}" destId="{97913AED-5610-4D84-8AB5-BE79C74098A0}" srcOrd="3" destOrd="0" presId="urn:microsoft.com/office/officeart/2018/2/layout/IconCircleList"/>
    <dgm:cxn modelId="{3D44C5D6-4D4B-40F1-B426-FEFCA2293838}" type="presParOf" srcId="{DAB98819-F0A0-432D-92DD-3113B61D8438}" destId="{4AD405F1-1D7B-41D6-9F0A-B95D72C800D5}" srcOrd="4" destOrd="0" presId="urn:microsoft.com/office/officeart/2018/2/layout/IconCircleList"/>
    <dgm:cxn modelId="{AAEC1188-DEBD-480F-9504-FE3C85AD221B}" type="presParOf" srcId="{4AD405F1-1D7B-41D6-9F0A-B95D72C800D5}" destId="{69B77C26-331D-4719-9D72-03E68D59BEC0}" srcOrd="0" destOrd="0" presId="urn:microsoft.com/office/officeart/2018/2/layout/IconCircleList"/>
    <dgm:cxn modelId="{84A9396C-7471-40C1-827F-966C6031DA65}" type="presParOf" srcId="{4AD405F1-1D7B-41D6-9F0A-B95D72C800D5}" destId="{EBAFE575-01A7-4340-A792-07FBB8B8D3DC}" srcOrd="1" destOrd="0" presId="urn:microsoft.com/office/officeart/2018/2/layout/IconCircleList"/>
    <dgm:cxn modelId="{9ED6F740-7B08-44EA-8BFB-1885ADDFF380}" type="presParOf" srcId="{4AD405F1-1D7B-41D6-9F0A-B95D72C800D5}" destId="{71ECEB4D-C36A-405B-BF91-31928412A752}" srcOrd="2" destOrd="0" presId="urn:microsoft.com/office/officeart/2018/2/layout/IconCircleList"/>
    <dgm:cxn modelId="{DC42AF4C-C752-492A-A600-E4BA62FB1565}" type="presParOf" srcId="{4AD405F1-1D7B-41D6-9F0A-B95D72C800D5}" destId="{2C548F6D-35E4-4A81-8B85-35840E31E803}" srcOrd="3" destOrd="0" presId="urn:microsoft.com/office/officeart/2018/2/layout/IconCircleList"/>
    <dgm:cxn modelId="{8C4E0032-93E2-41AC-B53B-9690204D96A0}" type="presParOf" srcId="{DAB98819-F0A0-432D-92DD-3113B61D8438}" destId="{4FF0D6CF-F49F-46E6-B903-6C95DE98C068}" srcOrd="5" destOrd="0" presId="urn:microsoft.com/office/officeart/2018/2/layout/IconCircleList"/>
    <dgm:cxn modelId="{A6BB826F-EB9E-4FDF-85A7-5A8665C36B2C}" type="presParOf" srcId="{DAB98819-F0A0-432D-92DD-3113B61D8438}" destId="{B49CF207-0ADC-417F-95AE-7D82B430642C}" srcOrd="6" destOrd="0" presId="urn:microsoft.com/office/officeart/2018/2/layout/IconCircleList"/>
    <dgm:cxn modelId="{E1F05A42-F58E-43BD-8EC6-49264545D5F8}" type="presParOf" srcId="{B49CF207-0ADC-417F-95AE-7D82B430642C}" destId="{730C8FAC-4A08-49D1-B800-D927BBEA3357}" srcOrd="0" destOrd="0" presId="urn:microsoft.com/office/officeart/2018/2/layout/IconCircleList"/>
    <dgm:cxn modelId="{E4BAFD01-707B-4230-BD72-B6709F43B249}" type="presParOf" srcId="{B49CF207-0ADC-417F-95AE-7D82B430642C}" destId="{856BC119-DAFD-4C2C-B8CD-7A54A79B5932}" srcOrd="1" destOrd="0" presId="urn:microsoft.com/office/officeart/2018/2/layout/IconCircleList"/>
    <dgm:cxn modelId="{3AC275C0-798B-4F12-A485-4DCC5C8ACAF1}" type="presParOf" srcId="{B49CF207-0ADC-417F-95AE-7D82B430642C}" destId="{61375EFE-47BA-42CB-966F-9DA3579F1963}" srcOrd="2" destOrd="0" presId="urn:microsoft.com/office/officeart/2018/2/layout/IconCircleList"/>
    <dgm:cxn modelId="{7B795E65-21C7-47CD-9E49-51FB29BD8BBE}" type="presParOf" srcId="{B49CF207-0ADC-417F-95AE-7D82B430642C}" destId="{5D536570-E72B-4C21-B4C7-DBAC5FAD5B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99586-5877-4371-BDCD-1D0E5B18BB3D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C92F7-BD48-4D84-8CEF-CC6BD78E19E5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A6AF9-FADD-4950-AA25-D359C9CB2143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Due strutture ospitanti complementari</a:t>
          </a:r>
        </a:p>
      </dsp:txBody>
      <dsp:txXfrm>
        <a:off x="1340173" y="795493"/>
        <a:ext cx="2552269" cy="1082781"/>
      </dsp:txXfrm>
    </dsp:sp>
    <dsp:sp modelId="{325BC918-92D1-452B-90A2-2007943567C6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ADBD71-782B-43B9-80CC-EBE7EB76F277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692B2-0CCA-46C6-B99D-A2EDF9EECA01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CoderDojo Padova (ambito didattico-educativo)</a:t>
          </a:r>
        </a:p>
      </dsp:txBody>
      <dsp:txXfrm>
        <a:off x="5651962" y="795493"/>
        <a:ext cx="2552269" cy="1082781"/>
      </dsp:txXfrm>
    </dsp:sp>
    <dsp:sp modelId="{7E8DB78B-52C2-485B-98FC-9197BE377B66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A88B8-AED8-481B-8423-BFF8B9DCAE59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85E2D-4543-463E-B693-875D73D4718D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Compuservice (assistenza tecnica professionale)</a:t>
          </a:r>
        </a:p>
      </dsp:txBody>
      <dsp:txXfrm>
        <a:off x="1340173" y="2647688"/>
        <a:ext cx="2552269" cy="1082781"/>
      </dsp:txXfrm>
    </dsp:sp>
    <dsp:sp modelId="{F67D81A9-D69F-428F-928A-9EA7FCF3E245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5BD7C-7AFB-4D01-9DCD-8979BCBE1EFD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1718A-B356-450C-9CA5-06FE5267FE01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Obiettivi: competenze pratiche + competenze trasversali</a:t>
          </a:r>
        </a:p>
      </dsp:txBody>
      <dsp:txXfrm>
        <a:off x="5651962" y="2647688"/>
        <a:ext cx="2552269" cy="108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5429F-6BC2-4AFF-8C46-095BAAB1F58B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53BE8-77DE-482A-A1C3-9FB134A838A7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748BF-DCB3-4053-80E1-D9E52DA82D81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Diagnostica e riparazione hardware</a:t>
          </a:r>
        </a:p>
      </dsp:txBody>
      <dsp:txXfrm>
        <a:off x="1074268" y="4366"/>
        <a:ext cx="3609680" cy="930102"/>
      </dsp:txXfrm>
    </dsp:sp>
    <dsp:sp modelId="{FAD9CAAD-44E0-45D1-92CE-FF4CC7B21D93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E5D07-DD24-4A8C-A7D1-24760B10FF9E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2BE6D-6279-4FE0-9979-1EE9289698D2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Sostituzione componenti (schede madri, display, batterie)</a:t>
          </a:r>
        </a:p>
      </dsp:txBody>
      <dsp:txXfrm>
        <a:off x="1074268" y="1166994"/>
        <a:ext cx="3609680" cy="930102"/>
      </dsp:txXfrm>
    </dsp:sp>
    <dsp:sp modelId="{28CAF08C-33F3-4873-9568-AC5D7CDEFDA4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169D2-7355-421F-9069-6D1C5C7D7E9E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EEE67-BEED-405C-B1B5-977F323D53D5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Backup e recupero dati</a:t>
          </a:r>
        </a:p>
      </dsp:txBody>
      <dsp:txXfrm>
        <a:off x="1074268" y="2329622"/>
        <a:ext cx="3609680" cy="930102"/>
      </dsp:txXfrm>
    </dsp:sp>
    <dsp:sp modelId="{B461C99E-5703-4E57-B5BF-F60845BD7B1B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098C0-1B04-4322-808A-1450067DBEAD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571F0-88DC-47D9-9DBA-33474DE6AA3D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Configurazione sistemi antivirus</a:t>
          </a:r>
        </a:p>
      </dsp:txBody>
      <dsp:txXfrm>
        <a:off x="1074268" y="3492250"/>
        <a:ext cx="3609680" cy="930102"/>
      </dsp:txXfrm>
    </dsp:sp>
    <dsp:sp modelId="{DB651763-97C1-4AF5-B313-49826B262569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7FC10-F526-4970-8E9B-A73C83F58B58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8187D-825D-4B17-A310-AEA470479B70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Gestione clienti e preventivi</a:t>
          </a:r>
        </a:p>
      </dsp:txBody>
      <dsp:txXfrm>
        <a:off x="1074268" y="4654878"/>
        <a:ext cx="3609680" cy="93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54B39-2517-4D95-8AAD-05B424663343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C8112-483B-44B2-96F8-776D7AAF3354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Scomposizione problemi complessi</a:t>
          </a:r>
        </a:p>
      </dsp:txBody>
      <dsp:txXfrm>
        <a:off x="590191" y="770569"/>
        <a:ext cx="1821339" cy="1821339"/>
      </dsp:txXfrm>
    </dsp:sp>
    <dsp:sp modelId="{76E8E069-094F-433E-8527-E6A6B349DD6B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Comunicazione tecnica adattiva</a:t>
          </a:r>
        </a:p>
      </dsp:txBody>
      <dsp:txXfrm>
        <a:off x="2763852" y="770569"/>
        <a:ext cx="1821339" cy="1821339"/>
      </dsp:txXfrm>
    </dsp:sp>
    <dsp:sp modelId="{549C72DD-BEA9-4630-96F1-EDF5C76EAD9A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Metodologie apprendimento collaborativo</a:t>
          </a:r>
        </a:p>
      </dsp:txBody>
      <dsp:txXfrm>
        <a:off x="590191" y="2944231"/>
        <a:ext cx="1821339" cy="1821339"/>
      </dsp:txXfrm>
    </dsp:sp>
    <dsp:sp modelId="{4E5B9E4F-C51D-4F7D-BC91-B13BEC908E7B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Leadership e gestione gruppi</a:t>
          </a:r>
        </a:p>
      </dsp:txBody>
      <dsp:txXfrm>
        <a:off x="2763852" y="2944231"/>
        <a:ext cx="1821339" cy="1821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B264-D56C-42B0-A087-9EE6AB30BC99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7A489-CD22-4430-8CAD-AE3634C9851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7B0B6-FF29-4EEA-A3E3-C0FC42D92D3B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Troubleshooting avanzato</a:t>
          </a:r>
        </a:p>
      </dsp:txBody>
      <dsp:txXfrm>
        <a:off x="1339618" y="2288"/>
        <a:ext cx="3433549" cy="1159843"/>
      </dsp:txXfrm>
    </dsp:sp>
    <dsp:sp modelId="{1D86D377-C2DF-4871-9AFC-874719359205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C9874-9960-4FDF-8187-4E16F1092065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BF264-5AA4-46EF-A490-7143160571E3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Diagnostica hardware professionale</a:t>
          </a:r>
        </a:p>
      </dsp:txBody>
      <dsp:txXfrm>
        <a:off x="1339618" y="1452092"/>
        <a:ext cx="3433549" cy="1159843"/>
      </dsp:txXfrm>
    </dsp:sp>
    <dsp:sp modelId="{5C2BE94B-D3C2-4A9F-8847-6DD9E751FCB1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EF17D-2058-4995-B46F-48067F4D6FFF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6C6AA-5E0D-40D3-A7A5-AFC481D1E466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Procedure di qualità nei servizi informatici</a:t>
          </a:r>
        </a:p>
      </dsp:txBody>
      <dsp:txXfrm>
        <a:off x="1339618" y="2901896"/>
        <a:ext cx="3433549" cy="1159843"/>
      </dsp:txXfrm>
    </dsp:sp>
    <dsp:sp modelId="{300DDADF-77F2-4D59-899D-4FAD5031589A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BD798-56BC-47CD-B96B-5CB8F48E5201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3D964-648B-4306-B131-67DBD44A785E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Interazione con clienti</a:t>
          </a:r>
        </a:p>
      </dsp:txBody>
      <dsp:txXfrm>
        <a:off x="1339618" y="4351700"/>
        <a:ext cx="3433549" cy="11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BDDC8-E3FE-4714-B074-B6741DEA0DA0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E0D9B-E5A9-4C3D-90D8-F9169FAD538D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Ambito educativo: Informatica educativa, comunicazione scientifica</a:t>
          </a:r>
        </a:p>
      </dsp:txBody>
      <dsp:txXfrm>
        <a:off x="298991" y="1277365"/>
        <a:ext cx="2219346" cy="1377989"/>
      </dsp:txXfrm>
    </dsp:sp>
    <dsp:sp modelId="{73D9B6FE-3EC9-48D2-A6C6-3DA45366FADE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F5B2C-0C2E-474F-BB8B-20938D50E004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Ambito tecnico: Assistenza informatica, consulenza tecnica</a:t>
          </a:r>
        </a:p>
      </dsp:txBody>
      <dsp:txXfrm>
        <a:off x="3116322" y="1277365"/>
        <a:ext cx="2219346" cy="1377989"/>
      </dsp:txXfrm>
    </dsp:sp>
    <dsp:sp modelId="{53693443-C384-484F-A0AB-8C1B31AB7BC7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CFCCF-FA35-473B-BCE8-CF0F4338DB83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Prospettive locali: Distretto informatico padovano, ITS</a:t>
          </a:r>
        </a:p>
      </dsp:txBody>
      <dsp:txXfrm>
        <a:off x="5933653" y="1277365"/>
        <a:ext cx="2219346" cy="13779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874F18-A6D0-4E38-B34F-B615C1BEEF9C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2A790-EF3D-4CF7-803E-5FECBB658A9D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Confronto competenze teoriche vs esigenze lavorative</a:t>
          </a:r>
        </a:p>
      </dsp:txBody>
      <dsp:txXfrm>
        <a:off x="2479673" y="478140"/>
        <a:ext cx="1475545" cy="1475545"/>
      </dsp:txXfrm>
    </dsp:sp>
    <dsp:sp modelId="{CC0170E1-3948-4DF0-93DF-06FDC02ACD8F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Conferma interesse per l'informatica</a:t>
          </a:r>
        </a:p>
      </dsp:txBody>
      <dsp:txXfrm>
        <a:off x="4240651" y="478140"/>
        <a:ext cx="1475545" cy="1475545"/>
      </dsp:txXfrm>
    </dsp:sp>
    <dsp:sp modelId="{E75F9F59-0C24-4CAC-B261-BEA5AE0E7830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Importanza formazione continua nel settore ICT</a:t>
          </a:r>
        </a:p>
      </dsp:txBody>
      <dsp:txXfrm>
        <a:off x="2479673" y="2239118"/>
        <a:ext cx="1475545" cy="1475545"/>
      </dsp:txXfrm>
    </dsp:sp>
    <dsp:sp modelId="{B5DDDF71-D65F-4035-9024-E85ADC148763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Sviluppo competenze trasversali</a:t>
          </a:r>
        </a:p>
      </dsp:txBody>
      <dsp:txXfrm>
        <a:off x="4240651" y="2239118"/>
        <a:ext cx="1475545" cy="1475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A6B7E-A630-42DC-8202-8E9D05A47657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C6174-47FD-4CC4-9094-EE6F35B400CE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BB623-195E-4074-BE74-FBE52F69CECB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Portfolio competenze articolato e spendibile</a:t>
          </a:r>
        </a:p>
      </dsp:txBody>
      <dsp:txXfrm>
        <a:off x="1340173" y="795493"/>
        <a:ext cx="2552269" cy="1082781"/>
      </dsp:txXfrm>
    </dsp:sp>
    <dsp:sp modelId="{C89D1D40-DAA5-43E6-AE10-4403EECFCE65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738E4-979D-416B-9399-ED0AB9C0764B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3031A-DC69-4A46-A2D3-CFBBE9D8074E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Competenze immediatamente applicabili</a:t>
          </a:r>
        </a:p>
      </dsp:txBody>
      <dsp:txXfrm>
        <a:off x="5651962" y="795493"/>
        <a:ext cx="2552269" cy="1082781"/>
      </dsp:txXfrm>
    </dsp:sp>
    <dsp:sp modelId="{69B77C26-331D-4719-9D72-03E68D59BEC0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FE575-01A7-4340-A792-07FBB8B8D3DC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48F6D-35E4-4A81-8B85-35840E31E803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Visione realistica opportunità professionali</a:t>
          </a:r>
        </a:p>
      </dsp:txBody>
      <dsp:txXfrm>
        <a:off x="1340173" y="2647688"/>
        <a:ext cx="2552269" cy="1082781"/>
      </dsp:txXfrm>
    </dsp:sp>
    <dsp:sp modelId="{730C8FAC-4A08-49D1-B800-D927BBEA3357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BC119-DAFD-4C2C-B8CD-7A54A79B5932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36570-E72B-4C21-B4C7-DBAC5FAD5BE4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Base solida per scelte future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200">
                <a:solidFill>
                  <a:srgbClr val="FFFFFF"/>
                </a:solidFill>
              </a:rPr>
              <a:t>Esperienza PCTO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2700"/>
              <a:t>Alessandro Privitera - Classe 5ª</a:t>
            </a:r>
          </a:p>
          <a:p>
            <a:pPr algn="l">
              <a:lnSpc>
                <a:spcPct val="90000"/>
              </a:lnSpc>
            </a:pPr>
            <a:r>
              <a:rPr lang="it-IT" sz="2700"/>
              <a:t>Istituto Tecnico Informatico</a:t>
            </a:r>
          </a:p>
          <a:p>
            <a:pPr algn="l">
              <a:lnSpc>
                <a:spcPct val="90000"/>
              </a:lnSpc>
            </a:pPr>
            <a:r>
              <a:rPr lang="it-IT" sz="2700"/>
              <a:t>A.S.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Orientamento Post-Diploma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83C03-7B14-703D-7483-531302EC7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4132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Valore Formativo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36FD1F-D5F0-194D-971C-EB7FB6AE2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13331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96D141-6C1C-65F1-DF61-5F03585EA1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Panoramica dell’Esperienza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199FC07-CBEF-C452-9C16-85D21A5A42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CoderDojo Padova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it-IT"/>
          </a:p>
          <a:p>
            <a:pPr>
              <a:lnSpc>
                <a:spcPct val="90000"/>
              </a:lnSpc>
            </a:pPr>
            <a:r>
              <a:t>Cosa: Laboratori di programmazione gratuiti (5-17 anni)</a:t>
            </a:r>
            <a:endParaRPr lang="it-IT"/>
          </a:p>
          <a:p>
            <a:pPr>
              <a:lnSpc>
                <a:spcPct val="90000"/>
              </a:lnSpc>
            </a:pPr>
            <a:r>
              <a:t>Dove: Museo Veneto del Giocattolo</a:t>
            </a:r>
            <a:endParaRPr lang="it-IT"/>
          </a:p>
          <a:p>
            <a:pPr>
              <a:lnSpc>
                <a:spcPct val="90000"/>
              </a:lnSpc>
            </a:pPr>
            <a:r>
              <a:t>Metodologia: Creative Learning MIT (4P: Project, Passion, Peers, Play)</a:t>
            </a:r>
            <a:endParaRPr lang="it-IT"/>
          </a:p>
          <a:p>
            <a:pPr>
              <a:lnSpc>
                <a:spcPct val="90000"/>
              </a:lnSpc>
            </a:pPr>
            <a:r>
              <a:t>Strumento principale: Scratch</a:t>
            </a:r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it-IT" sz="3500"/>
              <a:t>Attività presso CoderDojo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it-IT" sz="1700"/>
          </a:p>
          <a:p>
            <a:r>
              <a:rPr lang="it-IT" sz="1700"/>
              <a:t>Ruolo di tutor per gruppi di 5-8 bambini</a:t>
            </a:r>
          </a:p>
          <a:p>
            <a:r>
              <a:rPr lang="it-IT" sz="1700"/>
              <a:t>Insegnamento concetti base programmazione</a:t>
            </a:r>
          </a:p>
          <a:p>
            <a:r>
              <a:rPr lang="it-IT" sz="1700"/>
              <a:t>Creazione progetti interattivi (animazioni, giochi, storie)</a:t>
            </a:r>
          </a:p>
          <a:p>
            <a:r>
              <a:rPr lang="it-IT" sz="1700"/>
              <a:t>Sviluppo comunicazione adattiva</a:t>
            </a:r>
          </a:p>
        </p:txBody>
      </p:sp>
      <p:pic>
        <p:nvPicPr>
          <p:cNvPr id="5" name="Picture 4" descr="Disegni su carta colorata">
            <a:extLst>
              <a:ext uri="{FF2B5EF4-FFF2-40B4-BE49-F238E27FC236}">
                <a16:creationId xmlns:a16="http://schemas.microsoft.com/office/drawing/2014/main" id="{5B5AFFD4-990F-864D-BA90-8F644898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98" r="43582" b="-3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it-IT" sz="2800">
                <a:solidFill>
                  <a:srgbClr val="FFFFFF"/>
                </a:solidFill>
              </a:rPr>
              <a:t>Compuservice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endParaRPr/>
          </a:p>
          <a:p>
            <a:r>
              <a:t>Settore: Assistenza informatica (20+ anni esperienza)</a:t>
            </a:r>
          </a:p>
          <a:p>
            <a:r>
              <a:t>Servizi: Riparazione hardware/software, vendita dispositivi, supporto tecnico</a:t>
            </a:r>
          </a:p>
          <a:p>
            <a:r>
              <a:t>Target: Privati e aziende</a:t>
            </a:r>
          </a:p>
          <a:p>
            <a:r>
              <a:t>Competenze: Reti, sistemi, recupero dati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it-IT" sz="3300"/>
              <a:t>Attività presso Compuservice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0C1F5E-A71D-61BD-DF55-D04A8870A9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30348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it-IT" sz="3600"/>
              <a:t>Competenze Acquisite - Didattiche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BE23E-8E41-4C4F-5377-C9EB6D2E0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32050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it-IT" sz="3500"/>
              <a:t>Competenze Acquisite - Tecniche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4ACC31-AA0A-BC8C-10EC-B7D7E69EE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79957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it-IT" sz="3500"/>
              <a:t>Integrazione con il Percorso di Studi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it-IT" sz="1700"/>
          </a:p>
          <a:p>
            <a:r>
              <a:rPr lang="it-IT" sz="1700"/>
              <a:t>Applicazione pratica delle materie caratterizzanti</a:t>
            </a:r>
          </a:p>
          <a:p>
            <a:r>
              <a:rPr lang="it-IT" sz="1700"/>
              <a:t>Sistemi e Reti → configurazione reti aziendali</a:t>
            </a:r>
          </a:p>
          <a:p>
            <a:r>
              <a:rPr lang="it-IT" sz="1700"/>
              <a:t>Informatica → programmazione didattica</a:t>
            </a:r>
          </a:p>
          <a:p>
            <a:r>
              <a:rPr lang="it-IT" sz="1700"/>
              <a:t>Tecnologie → assistenza tecnica specializzata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1AFB9-4956-3025-11C0-7110B202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41" r="33169" b="-4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Esperienza PCTO</vt:lpstr>
      <vt:lpstr>Panoramica dell’Esperienza</vt:lpstr>
      <vt:lpstr>CoderDojo Padova</vt:lpstr>
      <vt:lpstr>Attività presso CoderDojo</vt:lpstr>
      <vt:lpstr>Compuservice</vt:lpstr>
      <vt:lpstr>Attività presso Compuservice</vt:lpstr>
      <vt:lpstr>Competenze Acquisite - Didattiche</vt:lpstr>
      <vt:lpstr>Competenze Acquisite - Tecniche</vt:lpstr>
      <vt:lpstr>Integrazione con il Percorso di Studi</vt:lpstr>
      <vt:lpstr>Orientamento Post-Diploma</vt:lpstr>
      <vt:lpstr>Valore Formativo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15</cp:revision>
  <dcterms:created xsi:type="dcterms:W3CDTF">2013-01-27T09:14:16Z</dcterms:created>
  <dcterms:modified xsi:type="dcterms:W3CDTF">2025-06-16T13:05:52Z</dcterms:modified>
  <cp:category/>
</cp:coreProperties>
</file>