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Esperienza PCTO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Alessandro Privitera - Classe 5ª</a:t>
            </a:r>
          </a:p>
          <a:p>
            <a:r>
              <a:t>Istituto Tecnico Informatico</a:t>
            </a:r>
          </a:p>
          <a:p>
            <a:r>
              <a:t>A.S. 2024-2025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Orientamento Post-Diploma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Ambito educativo: Informatica educativa, comunicazione scientifica</a:t>
            </a:r>
          </a:p>
          <a:p>
            <a:pPr/>
            <a:r>
              <a:t>Ambito tecnico: Assistenza informatica, consulenza tecnica</a:t>
            </a:r>
          </a:p>
          <a:p>
            <a:pPr/>
            <a:r>
              <a:t>Prospettive locali: Distretto informatico padovano, 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Valore Formativo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Confronto competenze teoriche vs esigenze lavorative</a:t>
            </a:r>
          </a:p>
          <a:p>
            <a:pPr/>
            <a:r>
              <a:t>Conferma interesse per l'informatica</a:t>
            </a:r>
          </a:p>
          <a:p>
            <a:pPr/>
            <a:r>
              <a:t>Importanza formazione continua nel settore ICT</a:t>
            </a:r>
          </a:p>
          <a:p>
            <a:pPr/>
            <a:r>
              <a:t>Sviluppo competenze trasversali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Portfolio competenze articolato e spendibile</a:t>
            </a:r>
          </a:p>
          <a:p>
            <a:pPr/>
            <a:r>
              <a:t>Competenze immediatamente applicabili</a:t>
            </a:r>
          </a:p>
          <a:p>
            <a:pPr/>
            <a:r>
              <a:t>Visione realistica opportunità professionali</a:t>
            </a:r>
          </a:p>
          <a:p>
            <a:pPr/>
            <a:r>
              <a:t>Base solida per scelte future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Panoramica dell’Esperienza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Due strutture ospitanti complementari</a:t>
            </a:r>
          </a:p>
          <a:p>
            <a:pPr/>
            <a:r>
              <a:t>CoderDojo Padova (ambito didattico-educativo)</a:t>
            </a:r>
          </a:p>
          <a:p>
            <a:pPr/>
            <a:r>
              <a:t>Compuservice (assistenza tecnica professionale)</a:t>
            </a:r>
          </a:p>
          <a:p>
            <a:pPr/>
            <a:r>
              <a:t>Obiettivi: competenze pratiche + competenze trasversali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CoderDojo Padova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Cosa: Laboratori di programmazione gratuiti (5-17 anni)</a:t>
            </a:r>
          </a:p>
          <a:p>
            <a:pPr/>
            <a:r>
              <a:t>Dove: Museo Veneto del Giocattolo</a:t>
            </a:r>
          </a:p>
          <a:p>
            <a:pPr/>
            <a:r>
              <a:t>Metodologia: Creative Learning MIT (4P: Project, Passion, Peers, Play)</a:t>
            </a:r>
          </a:p>
          <a:p>
            <a:pPr/>
            <a:r>
              <a:t>Strumento principale: Scratch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Attività presso CoderDojo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Ruolo di tutor per gruppi di 5-8 bambini</a:t>
            </a:r>
          </a:p>
          <a:p>
            <a:pPr/>
            <a:r>
              <a:t>Insegnamento concetti base programmazione</a:t>
            </a:r>
          </a:p>
          <a:p>
            <a:pPr/>
            <a:r>
              <a:t>Creazione progetti interattivi (animazioni, giochi, storie)</a:t>
            </a:r>
          </a:p>
          <a:p>
            <a:pPr/>
            <a:r>
              <a:t>Sviluppo comunicazione adattiva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Settore: Assistenza informatica (20+ anni esperienza)</a:t>
            </a:r>
          </a:p>
          <a:p>
            <a:pPr/>
            <a:r>
              <a:t>Servizi: Riparazione hardware/software, vendita dispositivi, supporto tecnico</a:t>
            </a:r>
          </a:p>
          <a:p>
            <a:pPr/>
            <a:r>
              <a:t>Target: Privati e aziende</a:t>
            </a:r>
          </a:p>
          <a:p>
            <a:pPr/>
            <a:r>
              <a:t>Competenze: Reti, sistemi, recupero dati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Attività presso Compuservice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Diagnostica e riparazione hardware</a:t>
            </a:r>
          </a:p>
          <a:p>
            <a:pPr/>
            <a:r>
              <a:t>Sostituzione componenti (schede madri, display, batterie)</a:t>
            </a:r>
          </a:p>
          <a:p>
            <a:pPr/>
            <a:r>
              <a:t>Backup e recupero dati</a:t>
            </a:r>
          </a:p>
          <a:p>
            <a:pPr/>
            <a:r>
              <a:t>Configurazione sistemi antivirus</a:t>
            </a:r>
          </a:p>
          <a:p>
            <a:pPr/>
            <a:r>
              <a:t>Gestione clienti e preventivi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Competenze Acquisite - Didattiche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Scomposizione problemi complessi</a:t>
            </a:r>
          </a:p>
          <a:p>
            <a:pPr/>
            <a:r>
              <a:t>Comunicazione tecnica adattiva</a:t>
            </a:r>
          </a:p>
          <a:p>
            <a:pPr/>
            <a:r>
              <a:t>Metodologie apprendimento collaborativo</a:t>
            </a:r>
          </a:p>
          <a:p>
            <a:pPr/>
            <a:r>
              <a:t>Leadership e gestione gruppi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Competenze Acquisite - Tecniche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Troubleshooting avanzato</a:t>
            </a:r>
          </a:p>
          <a:p>
            <a:pPr/>
            <a:r>
              <a:t>Diagnostica hardware professionale</a:t>
            </a:r>
          </a:p>
          <a:p>
            <a:pPr/>
            <a:r>
              <a:t>Procedure di qualità nei servizi informatici</a:t>
            </a:r>
          </a:p>
          <a:p>
            <a:pPr/>
            <a:r>
              <a:t>Interazione con clienti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Integrazione con il Percorso di Studi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Applicazione pratica delle materie caratterizzanti</a:t>
            </a:r>
          </a:p>
          <a:p>
            <a:pPr/>
            <a:r>
              <a:t>Sistemi e Reti → configurazione reti aziendali</a:t>
            </a:r>
          </a:p>
          <a:p>
            <a:pPr/>
            <a:r>
              <a:t>Informatica → programmazione didattica</a:t>
            </a:r>
          </a:p>
          <a:p>
            <a:pPr/>
            <a:r>
              <a:t>Tecnologie → assistenza tecnica specializzata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