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61" r:id="rId2"/>
    <p:sldId id="257" r:id="rId3"/>
    <p:sldId id="258" r:id="rId4"/>
    <p:sldId id="276" r:id="rId5"/>
    <p:sldId id="259" r:id="rId6"/>
    <p:sldId id="272" r:id="rId7"/>
    <p:sldId id="260" r:id="rId8"/>
    <p:sldId id="262" r:id="rId9"/>
    <p:sldId id="264" r:id="rId10"/>
    <p:sldId id="263" r:id="rId11"/>
    <p:sldId id="265" r:id="rId12"/>
    <p:sldId id="273" r:id="rId13"/>
    <p:sldId id="266" r:id="rId14"/>
    <p:sldId id="267" r:id="rId15"/>
    <p:sldId id="268" r:id="rId16"/>
    <p:sldId id="269" r:id="rId17"/>
    <p:sldId id="271" r:id="rId18"/>
    <p:sldId id="270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  <p:sldId id="288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921ACE-D01C-45DA-A292-D8CBFE6025EE}" v="143" dt="2024-05-02T13:46:23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65" autoAdjust="0"/>
  </p:normalViewPr>
  <p:slideViewPr>
    <p:cSldViewPr snapToGrid="0">
      <p:cViewPr varScale="1">
        <p:scale>
          <a:sx n="57" d="100"/>
          <a:sy n="57" d="100"/>
        </p:scale>
        <p:origin x="10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a Savio" userId="06bfa5c4-9a72-426a-a0f7-6307137885cf" providerId="ADAL" clId="{772C3A16-1A2C-471B-937E-6088B0A4483C}"/>
    <pc:docChg chg="undo custSel addSld modSld">
      <pc:chgData name="Francesca Savio" userId="06bfa5c4-9a72-426a-a0f7-6307137885cf" providerId="ADAL" clId="{772C3A16-1A2C-471B-937E-6088B0A4483C}" dt="2023-05-22T09:25:08.066" v="3000" actId="115"/>
      <pc:docMkLst>
        <pc:docMk/>
      </pc:docMkLst>
      <pc:sldChg chg="modSp mod">
        <pc:chgData name="Francesca Savio" userId="06bfa5c4-9a72-426a-a0f7-6307137885cf" providerId="ADAL" clId="{772C3A16-1A2C-471B-937E-6088B0A4483C}" dt="2023-05-17T16:38:17.251" v="357" actId="20577"/>
        <pc:sldMkLst>
          <pc:docMk/>
          <pc:sldMk cId="2133597815" sldId="256"/>
        </pc:sldMkLst>
        <pc:spChg chg="mod">
          <ac:chgData name="Francesca Savio" userId="06bfa5c4-9a72-426a-a0f7-6307137885cf" providerId="ADAL" clId="{772C3A16-1A2C-471B-937E-6088B0A4483C}" dt="2023-05-17T16:38:17.251" v="357" actId="20577"/>
          <ac:spMkLst>
            <pc:docMk/>
            <pc:sldMk cId="2133597815" sldId="256"/>
            <ac:spMk id="2" creationId="{3CEA31EF-085C-F259-1736-DD3C647FECB7}"/>
          </ac:spMkLst>
        </pc:spChg>
      </pc:sldChg>
      <pc:sldChg chg="addSp modSp mod">
        <pc:chgData name="Francesca Savio" userId="06bfa5c4-9a72-426a-a0f7-6307137885cf" providerId="ADAL" clId="{772C3A16-1A2C-471B-937E-6088B0A4483C}" dt="2023-05-17T16:39:02.670" v="390" actId="1076"/>
        <pc:sldMkLst>
          <pc:docMk/>
          <pc:sldMk cId="2781111294" sldId="257"/>
        </pc:sldMkLst>
        <pc:spChg chg="mod">
          <ac:chgData name="Francesca Savio" userId="06bfa5c4-9a72-426a-a0f7-6307137885cf" providerId="ADAL" clId="{772C3A16-1A2C-471B-937E-6088B0A4483C}" dt="2023-05-17T16:38:31.697" v="387" actId="20577"/>
          <ac:spMkLst>
            <pc:docMk/>
            <pc:sldMk cId="2781111294" sldId="257"/>
            <ac:spMk id="2" creationId="{FAEA24E4-FD9C-859B-E324-F3FDB49AD0D1}"/>
          </ac:spMkLst>
        </pc:spChg>
        <pc:picChg chg="add mod">
          <ac:chgData name="Francesca Savio" userId="06bfa5c4-9a72-426a-a0f7-6307137885cf" providerId="ADAL" clId="{772C3A16-1A2C-471B-937E-6088B0A4483C}" dt="2023-05-17T16:39:02.670" v="390" actId="1076"/>
          <ac:picMkLst>
            <pc:docMk/>
            <pc:sldMk cId="2781111294" sldId="257"/>
            <ac:picMk id="3" creationId="{D230AC23-9FF0-B653-2A3D-E0782E3F06D8}"/>
          </ac:picMkLst>
        </pc:picChg>
      </pc:sldChg>
      <pc:sldChg chg="addSp modSp mod">
        <pc:chgData name="Francesca Savio" userId="06bfa5c4-9a72-426a-a0f7-6307137885cf" providerId="ADAL" clId="{772C3A16-1A2C-471B-937E-6088B0A4483C}" dt="2023-05-17T17:16:16.362" v="1545" actId="27636"/>
        <pc:sldMkLst>
          <pc:docMk/>
          <pc:sldMk cId="2547540429" sldId="258"/>
        </pc:sldMkLst>
        <pc:spChg chg="mod">
          <ac:chgData name="Francesca Savio" userId="06bfa5c4-9a72-426a-a0f7-6307137885cf" providerId="ADAL" clId="{772C3A16-1A2C-471B-937E-6088B0A4483C}" dt="2023-05-17T17:16:16.362" v="1545" actId="27636"/>
          <ac:spMkLst>
            <pc:docMk/>
            <pc:sldMk cId="2547540429" sldId="258"/>
            <ac:spMk id="3" creationId="{7039119A-EA66-66CF-FAB7-9F43D81D30F8}"/>
          </ac:spMkLst>
        </pc:spChg>
        <pc:picChg chg="add mod">
          <ac:chgData name="Francesca Savio" userId="06bfa5c4-9a72-426a-a0f7-6307137885cf" providerId="ADAL" clId="{772C3A16-1A2C-471B-937E-6088B0A4483C}" dt="2023-05-17T16:43:01.403" v="514"/>
          <ac:picMkLst>
            <pc:docMk/>
            <pc:sldMk cId="2547540429" sldId="258"/>
            <ac:picMk id="4" creationId="{190CCA1B-70DB-1A57-0F1C-537BD6D557D0}"/>
          </ac:picMkLst>
        </pc:picChg>
      </pc:sldChg>
      <pc:sldChg chg="addSp modSp new mod">
        <pc:chgData name="Francesca Savio" userId="06bfa5c4-9a72-426a-a0f7-6307137885cf" providerId="ADAL" clId="{772C3A16-1A2C-471B-937E-6088B0A4483C}" dt="2023-05-17T17:16:11.882" v="1543" actId="403"/>
        <pc:sldMkLst>
          <pc:docMk/>
          <pc:sldMk cId="4265074245" sldId="259"/>
        </pc:sldMkLst>
        <pc:spChg chg="mod">
          <ac:chgData name="Francesca Savio" userId="06bfa5c4-9a72-426a-a0f7-6307137885cf" providerId="ADAL" clId="{772C3A16-1A2C-471B-937E-6088B0A4483C}" dt="2023-05-17T09:57:50.508" v="69" actId="20577"/>
          <ac:spMkLst>
            <pc:docMk/>
            <pc:sldMk cId="4265074245" sldId="259"/>
            <ac:spMk id="2" creationId="{7899601F-DA4B-DC8D-E30D-2D1BC14430C0}"/>
          </ac:spMkLst>
        </pc:spChg>
        <pc:spChg chg="mod">
          <ac:chgData name="Francesca Savio" userId="06bfa5c4-9a72-426a-a0f7-6307137885cf" providerId="ADAL" clId="{772C3A16-1A2C-471B-937E-6088B0A4483C}" dt="2023-05-17T17:16:11.882" v="1543" actId="403"/>
          <ac:spMkLst>
            <pc:docMk/>
            <pc:sldMk cId="4265074245" sldId="259"/>
            <ac:spMk id="3" creationId="{DB2540EE-422A-8030-8823-2687407AB37B}"/>
          </ac:spMkLst>
        </pc:spChg>
        <pc:picChg chg="add mod">
          <ac:chgData name="Francesca Savio" userId="06bfa5c4-9a72-426a-a0f7-6307137885cf" providerId="ADAL" clId="{772C3A16-1A2C-471B-937E-6088B0A4483C}" dt="2023-05-17T16:43:03.976" v="515"/>
          <ac:picMkLst>
            <pc:docMk/>
            <pc:sldMk cId="4265074245" sldId="259"/>
            <ac:picMk id="4" creationId="{93BF6369-5684-1446-4BED-AD9F33D58AE2}"/>
          </ac:picMkLst>
        </pc:picChg>
        <pc:cxnChg chg="add mod">
          <ac:chgData name="Francesca Savio" userId="06bfa5c4-9a72-426a-a0f7-6307137885cf" providerId="ADAL" clId="{772C3A16-1A2C-471B-937E-6088B0A4483C}" dt="2023-05-17T17:07:44.870" v="997" actId="1076"/>
          <ac:cxnSpMkLst>
            <pc:docMk/>
            <pc:sldMk cId="4265074245" sldId="259"/>
            <ac:cxnSpMk id="5" creationId="{3C1E9AF1-8F8D-0362-2A7D-5D11455DB89E}"/>
          </ac:cxnSpMkLst>
        </pc:cxnChg>
      </pc:sldChg>
      <pc:sldChg chg="addSp modSp new mod">
        <pc:chgData name="Francesca Savio" userId="06bfa5c4-9a72-426a-a0f7-6307137885cf" providerId="ADAL" clId="{772C3A16-1A2C-471B-937E-6088B0A4483C}" dt="2023-05-17T17:33:26.116" v="2381" actId="1076"/>
        <pc:sldMkLst>
          <pc:docMk/>
          <pc:sldMk cId="4087277187" sldId="260"/>
        </pc:sldMkLst>
        <pc:spChg chg="mod">
          <ac:chgData name="Francesca Savio" userId="06bfa5c4-9a72-426a-a0f7-6307137885cf" providerId="ADAL" clId="{772C3A16-1A2C-471B-937E-6088B0A4483C}" dt="2023-05-17T16:42:55.813" v="513" actId="20577"/>
          <ac:spMkLst>
            <pc:docMk/>
            <pc:sldMk cId="4087277187" sldId="260"/>
            <ac:spMk id="2" creationId="{B4193405-9156-4CDA-4E4E-CDCAE4B609F1}"/>
          </ac:spMkLst>
        </pc:spChg>
        <pc:spChg chg="mod">
          <ac:chgData name="Francesca Savio" userId="06bfa5c4-9a72-426a-a0f7-6307137885cf" providerId="ADAL" clId="{772C3A16-1A2C-471B-937E-6088B0A4483C}" dt="2023-05-17T17:08:13.125" v="1016" actId="20577"/>
          <ac:spMkLst>
            <pc:docMk/>
            <pc:sldMk cId="4087277187" sldId="260"/>
            <ac:spMk id="3" creationId="{85CEE5A1-72A4-0231-69A7-A2FBD9AA93E7}"/>
          </ac:spMkLst>
        </pc:spChg>
        <pc:graphicFrameChg chg="add mod modGraphic">
          <ac:chgData name="Francesca Savio" userId="06bfa5c4-9a72-426a-a0f7-6307137885cf" providerId="ADAL" clId="{772C3A16-1A2C-471B-937E-6088B0A4483C}" dt="2023-05-17T17:33:26.116" v="2381" actId="1076"/>
          <ac:graphicFrameMkLst>
            <pc:docMk/>
            <pc:sldMk cId="4087277187" sldId="260"/>
            <ac:graphicFrameMk id="5" creationId="{501AD7BA-79C0-43BC-13F7-9D2106D6D142}"/>
          </ac:graphicFrameMkLst>
        </pc:graphicFrameChg>
        <pc:picChg chg="add mod">
          <ac:chgData name="Francesca Savio" userId="06bfa5c4-9a72-426a-a0f7-6307137885cf" providerId="ADAL" clId="{772C3A16-1A2C-471B-937E-6088B0A4483C}" dt="2023-05-17T16:43:05.595" v="516"/>
          <ac:picMkLst>
            <pc:docMk/>
            <pc:sldMk cId="4087277187" sldId="260"/>
            <ac:picMk id="4" creationId="{28DF86F4-A1C1-9069-37AA-C1AF9D3B055C}"/>
          </ac:picMkLst>
        </pc:picChg>
      </pc:sldChg>
      <pc:sldChg chg="addSp delSp modSp new mod setBg">
        <pc:chgData name="Francesca Savio" userId="06bfa5c4-9a72-426a-a0f7-6307137885cf" providerId="ADAL" clId="{772C3A16-1A2C-471B-937E-6088B0A4483C}" dt="2023-05-17T16:56:48.681" v="806" actId="207"/>
        <pc:sldMkLst>
          <pc:docMk/>
          <pc:sldMk cId="3353862004" sldId="261"/>
        </pc:sldMkLst>
        <pc:spChg chg="mod">
          <ac:chgData name="Francesca Savio" userId="06bfa5c4-9a72-426a-a0f7-6307137885cf" providerId="ADAL" clId="{772C3A16-1A2C-471B-937E-6088B0A4483C}" dt="2023-05-17T16:47:06.652" v="538" actId="26606"/>
          <ac:spMkLst>
            <pc:docMk/>
            <pc:sldMk cId="3353862004" sldId="261"/>
            <ac:spMk id="2" creationId="{707B9A57-50F0-E1D6-4BBC-97A7B721AE1F}"/>
          </ac:spMkLst>
        </pc:spChg>
        <pc:spChg chg="add del mod">
          <ac:chgData name="Francesca Savio" userId="06bfa5c4-9a72-426a-a0f7-6307137885cf" providerId="ADAL" clId="{772C3A16-1A2C-471B-937E-6088B0A4483C}" dt="2023-05-17T16:47:57.999" v="666" actId="20577"/>
          <ac:spMkLst>
            <pc:docMk/>
            <pc:sldMk cId="3353862004" sldId="261"/>
            <ac:spMk id="3" creationId="{8EA85298-B57E-2A18-AF05-20166BC82BCB}"/>
          </ac:spMkLst>
        </pc:spChg>
        <pc:spChg chg="add mod ord">
          <ac:chgData name="Francesca Savio" userId="06bfa5c4-9a72-426a-a0f7-6307137885cf" providerId="ADAL" clId="{772C3A16-1A2C-471B-937E-6088B0A4483C}" dt="2023-05-17T16:53:07.245" v="710" actId="1076"/>
          <ac:spMkLst>
            <pc:docMk/>
            <pc:sldMk cId="3353862004" sldId="261"/>
            <ac:spMk id="8" creationId="{E3EBD43F-057C-AA1A-5290-E1ADFB06E4B7}"/>
          </ac:spMkLst>
        </pc:spChg>
        <pc:spChg chg="add del">
          <ac:chgData name="Francesca Savio" userId="06bfa5c4-9a72-426a-a0f7-6307137885cf" providerId="ADAL" clId="{772C3A16-1A2C-471B-937E-6088B0A4483C}" dt="2023-05-17T16:46:33.958" v="535" actId="26606"/>
          <ac:spMkLst>
            <pc:docMk/>
            <pc:sldMk cId="3353862004" sldId="261"/>
            <ac:spMk id="9" creationId="{8D06CE56-3881-4ADA-8CEF-D18B02C242A3}"/>
          </ac:spMkLst>
        </pc:spChg>
        <pc:spChg chg="add mod">
          <ac:chgData name="Francesca Savio" userId="06bfa5c4-9a72-426a-a0f7-6307137885cf" providerId="ADAL" clId="{772C3A16-1A2C-471B-937E-6088B0A4483C}" dt="2023-05-17T16:53:47.660" v="744" actId="1076"/>
          <ac:spMkLst>
            <pc:docMk/>
            <pc:sldMk cId="3353862004" sldId="261"/>
            <ac:spMk id="10" creationId="{F7580DFE-FDFF-E647-4FF4-AD4849463ACA}"/>
          </ac:spMkLst>
        </pc:spChg>
        <pc:spChg chg="add del">
          <ac:chgData name="Francesca Savio" userId="06bfa5c4-9a72-426a-a0f7-6307137885cf" providerId="ADAL" clId="{772C3A16-1A2C-471B-937E-6088B0A4483C}" dt="2023-05-17T16:46:33.958" v="535" actId="26606"/>
          <ac:spMkLst>
            <pc:docMk/>
            <pc:sldMk cId="3353862004" sldId="261"/>
            <ac:spMk id="11" creationId="{79F3C543-62EC-4433-9C93-A2CD8764E9B4}"/>
          </ac:spMkLst>
        </pc:spChg>
        <pc:spChg chg="add mod">
          <ac:chgData name="Francesca Savio" userId="06bfa5c4-9a72-426a-a0f7-6307137885cf" providerId="ADAL" clId="{772C3A16-1A2C-471B-937E-6088B0A4483C}" dt="2023-05-17T16:56:48.681" v="806" actId="207"/>
          <ac:spMkLst>
            <pc:docMk/>
            <pc:sldMk cId="3353862004" sldId="261"/>
            <ac:spMk id="12" creationId="{A93793DC-A495-A564-C883-534C5D378B68}"/>
          </ac:spMkLst>
        </pc:spChg>
        <pc:spChg chg="add del">
          <ac:chgData name="Francesca Savio" userId="06bfa5c4-9a72-426a-a0f7-6307137885cf" providerId="ADAL" clId="{772C3A16-1A2C-471B-937E-6088B0A4483C}" dt="2023-05-17T16:46:33.958" v="535" actId="26606"/>
          <ac:spMkLst>
            <pc:docMk/>
            <pc:sldMk cId="3353862004" sldId="261"/>
            <ac:spMk id="13" creationId="{0671A8AE-40A1-4631-A6B8-581AFF065482}"/>
          </ac:spMkLst>
        </pc:spChg>
        <pc:spChg chg="add mod">
          <ac:chgData name="Francesca Savio" userId="06bfa5c4-9a72-426a-a0f7-6307137885cf" providerId="ADAL" clId="{772C3A16-1A2C-471B-937E-6088B0A4483C}" dt="2023-05-17T16:54:12.629" v="772" actId="20577"/>
          <ac:spMkLst>
            <pc:docMk/>
            <pc:sldMk cId="3353862004" sldId="261"/>
            <ac:spMk id="14" creationId="{F27EBB07-909C-D41A-E0BB-A06D6C5260E8}"/>
          </ac:spMkLst>
        </pc:spChg>
        <pc:spChg chg="add del">
          <ac:chgData name="Francesca Savio" userId="06bfa5c4-9a72-426a-a0f7-6307137885cf" providerId="ADAL" clId="{772C3A16-1A2C-471B-937E-6088B0A4483C}" dt="2023-05-17T16:46:33.958" v="535" actId="26606"/>
          <ac:spMkLst>
            <pc:docMk/>
            <pc:sldMk cId="3353862004" sldId="261"/>
            <ac:spMk id="15" creationId="{A44CD100-6267-4E62-AA64-2182A3A6A1C0}"/>
          </ac:spMkLst>
        </pc:spChg>
        <pc:spChg chg="add mod">
          <ac:chgData name="Francesca Savio" userId="06bfa5c4-9a72-426a-a0f7-6307137885cf" providerId="ADAL" clId="{772C3A16-1A2C-471B-937E-6088B0A4483C}" dt="2023-05-17T16:54:24.503" v="781" actId="1076"/>
          <ac:spMkLst>
            <pc:docMk/>
            <pc:sldMk cId="3353862004" sldId="261"/>
            <ac:spMk id="16" creationId="{84838AEA-A4B7-00D6-7742-A9345C5283BA}"/>
          </ac:spMkLst>
        </pc:spChg>
        <pc:spChg chg="add del">
          <ac:chgData name="Francesca Savio" userId="06bfa5c4-9a72-426a-a0f7-6307137885cf" providerId="ADAL" clId="{772C3A16-1A2C-471B-937E-6088B0A4483C}" dt="2023-05-17T16:46:33.958" v="535" actId="26606"/>
          <ac:spMkLst>
            <pc:docMk/>
            <pc:sldMk cId="3353862004" sldId="261"/>
            <ac:spMk id="17" creationId="{AF2F604E-43BE-4DC3-B983-E071523364F8}"/>
          </ac:spMkLst>
        </pc:spChg>
        <pc:spChg chg="add del">
          <ac:chgData name="Francesca Savio" userId="06bfa5c4-9a72-426a-a0f7-6307137885cf" providerId="ADAL" clId="{772C3A16-1A2C-471B-937E-6088B0A4483C}" dt="2023-05-17T16:46:33.958" v="535" actId="26606"/>
          <ac:spMkLst>
            <pc:docMk/>
            <pc:sldMk cId="3353862004" sldId="261"/>
            <ac:spMk id="19" creationId="{08C9B587-E65E-4B52-B37C-ABEBB6E87928}"/>
          </ac:spMkLst>
        </pc:spChg>
        <pc:spChg chg="add del">
          <ac:chgData name="Francesca Savio" userId="06bfa5c4-9a72-426a-a0f7-6307137885cf" providerId="ADAL" clId="{772C3A16-1A2C-471B-937E-6088B0A4483C}" dt="2023-05-17T16:46:33.478" v="534" actId="26606"/>
          <ac:spMkLst>
            <pc:docMk/>
            <pc:sldMk cId="3353862004" sldId="261"/>
            <ac:spMk id="24" creationId="{8D06CE56-3881-4ADA-8CEF-D18B02C242A3}"/>
          </ac:spMkLst>
        </pc:spChg>
        <pc:spChg chg="add del">
          <ac:chgData name="Francesca Savio" userId="06bfa5c4-9a72-426a-a0f7-6307137885cf" providerId="ADAL" clId="{772C3A16-1A2C-471B-937E-6088B0A4483C}" dt="2023-05-17T16:46:33.478" v="534" actId="26606"/>
          <ac:spMkLst>
            <pc:docMk/>
            <pc:sldMk cId="3353862004" sldId="261"/>
            <ac:spMk id="26" creationId="{79F3C543-62EC-4433-9C93-A2CD8764E9B4}"/>
          </ac:spMkLst>
        </pc:spChg>
        <pc:spChg chg="add del">
          <ac:chgData name="Francesca Savio" userId="06bfa5c4-9a72-426a-a0f7-6307137885cf" providerId="ADAL" clId="{772C3A16-1A2C-471B-937E-6088B0A4483C}" dt="2023-05-17T16:46:33.478" v="534" actId="26606"/>
          <ac:spMkLst>
            <pc:docMk/>
            <pc:sldMk cId="3353862004" sldId="261"/>
            <ac:spMk id="28" creationId="{D5B012D8-7F27-4758-9AC6-C889B154BD73}"/>
          </ac:spMkLst>
        </pc:spChg>
        <pc:spChg chg="add del">
          <ac:chgData name="Francesca Savio" userId="06bfa5c4-9a72-426a-a0f7-6307137885cf" providerId="ADAL" clId="{772C3A16-1A2C-471B-937E-6088B0A4483C}" dt="2023-05-17T16:46:33.478" v="534" actId="26606"/>
          <ac:spMkLst>
            <pc:docMk/>
            <pc:sldMk cId="3353862004" sldId="261"/>
            <ac:spMk id="30" creationId="{4063B759-00FC-46D1-9898-8E8625268FAF}"/>
          </ac:spMkLst>
        </pc:spChg>
        <pc:spChg chg="add del">
          <ac:chgData name="Francesca Savio" userId="06bfa5c4-9a72-426a-a0f7-6307137885cf" providerId="ADAL" clId="{772C3A16-1A2C-471B-937E-6088B0A4483C}" dt="2023-05-17T16:47:06.652" v="538" actId="26606"/>
          <ac:spMkLst>
            <pc:docMk/>
            <pc:sldMk cId="3353862004" sldId="261"/>
            <ac:spMk id="1031" creationId="{8D06CE56-3881-4ADA-8CEF-D18B02C242A3}"/>
          </ac:spMkLst>
        </pc:spChg>
        <pc:spChg chg="add del">
          <ac:chgData name="Francesca Savio" userId="06bfa5c4-9a72-426a-a0f7-6307137885cf" providerId="ADAL" clId="{772C3A16-1A2C-471B-937E-6088B0A4483C}" dt="2023-05-17T16:47:06.652" v="538" actId="26606"/>
          <ac:spMkLst>
            <pc:docMk/>
            <pc:sldMk cId="3353862004" sldId="261"/>
            <ac:spMk id="1033" creationId="{79F3C543-62EC-4433-9C93-A2CD8764E9B4}"/>
          </ac:spMkLst>
        </pc:spChg>
        <pc:spChg chg="add del">
          <ac:chgData name="Francesca Savio" userId="06bfa5c4-9a72-426a-a0f7-6307137885cf" providerId="ADAL" clId="{772C3A16-1A2C-471B-937E-6088B0A4483C}" dt="2023-05-17T16:47:06.652" v="538" actId="26606"/>
          <ac:spMkLst>
            <pc:docMk/>
            <pc:sldMk cId="3353862004" sldId="261"/>
            <ac:spMk id="1035" creationId="{5DCB5928-DC7D-4612-9922-441966E15627}"/>
          </ac:spMkLst>
        </pc:spChg>
        <pc:spChg chg="add del">
          <ac:chgData name="Francesca Savio" userId="06bfa5c4-9a72-426a-a0f7-6307137885cf" providerId="ADAL" clId="{772C3A16-1A2C-471B-937E-6088B0A4483C}" dt="2023-05-17T16:47:06.652" v="538" actId="26606"/>
          <ac:spMkLst>
            <pc:docMk/>
            <pc:sldMk cId="3353862004" sldId="261"/>
            <ac:spMk id="1037" creationId="{682C1161-1736-45EC-99B7-33F3CAE9D517}"/>
          </ac:spMkLst>
        </pc:spChg>
        <pc:spChg chg="add del">
          <ac:chgData name="Francesca Savio" userId="06bfa5c4-9a72-426a-a0f7-6307137885cf" providerId="ADAL" clId="{772C3A16-1A2C-471B-937E-6088B0A4483C}" dt="2023-05-17T16:47:06.652" v="538" actId="26606"/>
          <ac:spMkLst>
            <pc:docMk/>
            <pc:sldMk cId="3353862004" sldId="261"/>
            <ac:spMk id="1039" creationId="{84D4DDB8-B68F-45B0-9F62-C4279996F672}"/>
          </ac:spMkLst>
        </pc:spChg>
        <pc:spChg chg="add del">
          <ac:chgData name="Francesca Savio" userId="06bfa5c4-9a72-426a-a0f7-6307137885cf" providerId="ADAL" clId="{772C3A16-1A2C-471B-937E-6088B0A4483C}" dt="2023-05-17T16:47:06.652" v="538" actId="26606"/>
          <ac:spMkLst>
            <pc:docMk/>
            <pc:sldMk cId="3353862004" sldId="261"/>
            <ac:spMk id="1041" creationId="{AF2F604E-43BE-4DC3-B983-E071523364F8}"/>
          </ac:spMkLst>
        </pc:spChg>
        <pc:spChg chg="add del">
          <ac:chgData name="Francesca Savio" userId="06bfa5c4-9a72-426a-a0f7-6307137885cf" providerId="ADAL" clId="{772C3A16-1A2C-471B-937E-6088B0A4483C}" dt="2023-05-17T16:47:06.652" v="538" actId="26606"/>
          <ac:spMkLst>
            <pc:docMk/>
            <pc:sldMk cId="3353862004" sldId="261"/>
            <ac:spMk id="1043" creationId="{08C9B587-E65E-4B52-B37C-ABEBB6E87928}"/>
          </ac:spMkLst>
        </pc:spChg>
        <pc:picChg chg="add del mod">
          <ac:chgData name="Francesca Savio" userId="06bfa5c4-9a72-426a-a0f7-6307137885cf" providerId="ADAL" clId="{772C3A16-1A2C-471B-937E-6088B0A4483C}" dt="2023-05-17T16:51:42.867" v="683" actId="478"/>
          <ac:picMkLst>
            <pc:docMk/>
            <pc:sldMk cId="3353862004" sldId="261"/>
            <ac:picMk id="4" creationId="{7A5E7143-1247-168D-4C79-B9AFF7240AC0}"/>
          </ac:picMkLst>
        </pc:picChg>
        <pc:picChg chg="add del mod">
          <ac:chgData name="Francesca Savio" userId="06bfa5c4-9a72-426a-a0f7-6307137885cf" providerId="ADAL" clId="{772C3A16-1A2C-471B-937E-6088B0A4483C}" dt="2023-05-17T16:46:33.958" v="535" actId="26606"/>
          <ac:picMkLst>
            <pc:docMk/>
            <pc:sldMk cId="3353862004" sldId="261"/>
            <ac:picMk id="5" creationId="{886927FD-02AA-332A-ABD9-CB52225106FA}"/>
          </ac:picMkLst>
        </pc:picChg>
        <pc:picChg chg="add del mod">
          <ac:chgData name="Francesca Savio" userId="06bfa5c4-9a72-426a-a0f7-6307137885cf" providerId="ADAL" clId="{772C3A16-1A2C-471B-937E-6088B0A4483C}" dt="2023-05-17T16:52:08.650" v="686" actId="478"/>
          <ac:picMkLst>
            <pc:docMk/>
            <pc:sldMk cId="3353862004" sldId="261"/>
            <ac:picMk id="6" creationId="{528BB856-0073-C071-6AA8-B6486BB46605}"/>
          </ac:picMkLst>
        </pc:picChg>
        <pc:picChg chg="add mod modCrop">
          <ac:chgData name="Francesca Savio" userId="06bfa5c4-9a72-426a-a0f7-6307137885cf" providerId="ADAL" clId="{772C3A16-1A2C-471B-937E-6088B0A4483C}" dt="2023-05-17T16:53:32.840" v="740" actId="1076"/>
          <ac:picMkLst>
            <pc:docMk/>
            <pc:sldMk cId="3353862004" sldId="261"/>
            <ac:picMk id="7" creationId="{355B3370-08C3-643C-12DE-CC27751B535C}"/>
          </ac:picMkLst>
        </pc:picChg>
        <pc:picChg chg="add del mod">
          <ac:chgData name="Francesca Savio" userId="06bfa5c4-9a72-426a-a0f7-6307137885cf" providerId="ADAL" clId="{772C3A16-1A2C-471B-937E-6088B0A4483C}" dt="2023-05-17T16:51:04.470" v="669" actId="478"/>
          <ac:picMkLst>
            <pc:docMk/>
            <pc:sldMk cId="3353862004" sldId="261"/>
            <ac:picMk id="1026" creationId="{1951E7D4-B5FC-6F58-9795-AF1E3CB966FF}"/>
          </ac:picMkLst>
        </pc:picChg>
        <pc:picChg chg="add del mod">
          <ac:chgData name="Francesca Savio" userId="06bfa5c4-9a72-426a-a0f7-6307137885cf" providerId="ADAL" clId="{772C3A16-1A2C-471B-937E-6088B0A4483C}" dt="2023-05-17T16:51:07.999" v="672" actId="478"/>
          <ac:picMkLst>
            <pc:docMk/>
            <pc:sldMk cId="3353862004" sldId="261"/>
            <ac:picMk id="1028" creationId="{808F6E08-100B-3EAF-4C8C-D2567850AC03}"/>
          </ac:picMkLst>
        </pc:picChg>
        <pc:picChg chg="add del mod">
          <ac:chgData name="Francesca Savio" userId="06bfa5c4-9a72-426a-a0f7-6307137885cf" providerId="ADAL" clId="{772C3A16-1A2C-471B-937E-6088B0A4483C}" dt="2023-05-17T16:51:22.181" v="676" actId="478"/>
          <ac:picMkLst>
            <pc:docMk/>
            <pc:sldMk cId="3353862004" sldId="261"/>
            <ac:picMk id="1030" creationId="{206508E0-3809-E1D9-DB05-E63733F41C56}"/>
          </ac:picMkLst>
        </pc:picChg>
        <pc:picChg chg="add del mod">
          <ac:chgData name="Francesca Savio" userId="06bfa5c4-9a72-426a-a0f7-6307137885cf" providerId="ADAL" clId="{772C3A16-1A2C-471B-937E-6088B0A4483C}" dt="2023-05-17T16:51:32.144" v="679" actId="478"/>
          <ac:picMkLst>
            <pc:docMk/>
            <pc:sldMk cId="3353862004" sldId="261"/>
            <ac:picMk id="1032" creationId="{93D2131A-994E-FC0F-0FB3-BF9794556548}"/>
          </ac:picMkLst>
        </pc:picChg>
        <pc:cxnChg chg="add mod">
          <ac:chgData name="Francesca Savio" userId="06bfa5c4-9a72-426a-a0f7-6307137885cf" providerId="ADAL" clId="{772C3A16-1A2C-471B-937E-6088B0A4483C}" dt="2023-05-17T16:54:40.426" v="784" actId="1582"/>
          <ac:cxnSpMkLst>
            <pc:docMk/>
            <pc:sldMk cId="3353862004" sldId="261"/>
            <ac:cxnSpMk id="20" creationId="{7B6768DB-9BC6-D8C2-6AC2-F4D67F692AC9}"/>
          </ac:cxnSpMkLst>
        </pc:cxnChg>
        <pc:cxnChg chg="add mod">
          <ac:chgData name="Francesca Savio" userId="06bfa5c4-9a72-426a-a0f7-6307137885cf" providerId="ADAL" clId="{772C3A16-1A2C-471B-937E-6088B0A4483C}" dt="2023-05-17T16:54:46.348" v="787" actId="14100"/>
          <ac:cxnSpMkLst>
            <pc:docMk/>
            <pc:sldMk cId="3353862004" sldId="261"/>
            <ac:cxnSpMk id="21" creationId="{5735644D-6D17-1FF0-2188-3B8FAB69C953}"/>
          </ac:cxnSpMkLst>
        </pc:cxnChg>
        <pc:cxnChg chg="add mod">
          <ac:chgData name="Francesca Savio" userId="06bfa5c4-9a72-426a-a0f7-6307137885cf" providerId="ADAL" clId="{772C3A16-1A2C-471B-937E-6088B0A4483C}" dt="2023-05-17T16:54:51.911" v="790" actId="14100"/>
          <ac:cxnSpMkLst>
            <pc:docMk/>
            <pc:sldMk cId="3353862004" sldId="261"/>
            <ac:cxnSpMk id="23" creationId="{D7ABC0E5-B79A-338A-8CDD-FB353F080793}"/>
          </ac:cxnSpMkLst>
        </pc:cxnChg>
        <pc:cxnChg chg="add mod">
          <ac:chgData name="Francesca Savio" userId="06bfa5c4-9a72-426a-a0f7-6307137885cf" providerId="ADAL" clId="{772C3A16-1A2C-471B-937E-6088B0A4483C}" dt="2023-05-17T16:54:56.957" v="793" actId="14100"/>
          <ac:cxnSpMkLst>
            <pc:docMk/>
            <pc:sldMk cId="3353862004" sldId="261"/>
            <ac:cxnSpMk id="27" creationId="{E7F85722-6EA2-C2C8-6376-4E8D9585EB4E}"/>
          </ac:cxnSpMkLst>
        </pc:cxnChg>
        <pc:cxnChg chg="add mod">
          <ac:chgData name="Francesca Savio" userId="06bfa5c4-9a72-426a-a0f7-6307137885cf" providerId="ADAL" clId="{772C3A16-1A2C-471B-937E-6088B0A4483C}" dt="2023-05-17T16:55:03.586" v="796" actId="14100"/>
          <ac:cxnSpMkLst>
            <pc:docMk/>
            <pc:sldMk cId="3353862004" sldId="261"/>
            <ac:cxnSpMk id="31" creationId="{B0A25CDA-2C0D-B868-0EDE-A65875BA5196}"/>
          </ac:cxnSpMkLst>
        </pc:cxnChg>
        <pc:cxnChg chg="add mod">
          <ac:chgData name="Francesca Savio" userId="06bfa5c4-9a72-426a-a0f7-6307137885cf" providerId="ADAL" clId="{772C3A16-1A2C-471B-937E-6088B0A4483C}" dt="2023-05-17T16:56:22.639" v="805" actId="208"/>
          <ac:cxnSpMkLst>
            <pc:docMk/>
            <pc:sldMk cId="3353862004" sldId="261"/>
            <ac:cxnSpMk id="34" creationId="{40D356E3-E17C-3671-C0D5-E556EA6CC166}"/>
          </ac:cxnSpMkLst>
        </pc:cxnChg>
        <pc:cxnChg chg="add mod">
          <ac:chgData name="Francesca Savio" userId="06bfa5c4-9a72-426a-a0f7-6307137885cf" providerId="ADAL" clId="{772C3A16-1A2C-471B-937E-6088B0A4483C}" dt="2023-05-17T16:56:19.252" v="804" actId="208"/>
          <ac:cxnSpMkLst>
            <pc:docMk/>
            <pc:sldMk cId="3353862004" sldId="261"/>
            <ac:cxnSpMk id="35" creationId="{6523B79A-DAE0-EE0C-CE5D-61D23EA59B42}"/>
          </ac:cxnSpMkLst>
        </pc:cxnChg>
      </pc:sldChg>
      <pc:sldChg chg="delSp modSp add mod">
        <pc:chgData name="Francesca Savio" userId="06bfa5c4-9a72-426a-a0f7-6307137885cf" providerId="ADAL" clId="{772C3A16-1A2C-471B-937E-6088B0A4483C}" dt="2023-05-17T17:19:25.063" v="1647" actId="20577"/>
        <pc:sldMkLst>
          <pc:docMk/>
          <pc:sldMk cId="3673991888" sldId="262"/>
        </pc:sldMkLst>
        <pc:spChg chg="mod">
          <ac:chgData name="Francesca Savio" userId="06bfa5c4-9a72-426a-a0f7-6307137885cf" providerId="ADAL" clId="{772C3A16-1A2C-471B-937E-6088B0A4483C}" dt="2023-05-17T17:19:25.063" v="1647" actId="20577"/>
          <ac:spMkLst>
            <pc:docMk/>
            <pc:sldMk cId="3673991888" sldId="262"/>
            <ac:spMk id="3" creationId="{85CEE5A1-72A4-0231-69A7-A2FBD9AA93E7}"/>
          </ac:spMkLst>
        </pc:spChg>
        <pc:graphicFrameChg chg="del">
          <ac:chgData name="Francesca Savio" userId="06bfa5c4-9a72-426a-a0f7-6307137885cf" providerId="ADAL" clId="{772C3A16-1A2C-471B-937E-6088B0A4483C}" dt="2023-05-17T17:15:21.884" v="1512" actId="478"/>
          <ac:graphicFrameMkLst>
            <pc:docMk/>
            <pc:sldMk cId="3673991888" sldId="262"/>
            <ac:graphicFrameMk id="5" creationId="{501AD7BA-79C0-43BC-13F7-9D2106D6D142}"/>
          </ac:graphicFrameMkLst>
        </pc:graphicFrameChg>
      </pc:sldChg>
      <pc:sldChg chg="addSp delSp modSp new mod">
        <pc:chgData name="Francesca Savio" userId="06bfa5c4-9a72-426a-a0f7-6307137885cf" providerId="ADAL" clId="{772C3A16-1A2C-471B-937E-6088B0A4483C}" dt="2023-05-22T09:25:08.066" v="3000" actId="115"/>
        <pc:sldMkLst>
          <pc:docMk/>
          <pc:sldMk cId="673128276" sldId="263"/>
        </pc:sldMkLst>
        <pc:spChg chg="mod">
          <ac:chgData name="Francesca Savio" userId="06bfa5c4-9a72-426a-a0f7-6307137885cf" providerId="ADAL" clId="{772C3A16-1A2C-471B-937E-6088B0A4483C}" dt="2023-05-17T17:19:47.642" v="1651" actId="20577"/>
          <ac:spMkLst>
            <pc:docMk/>
            <pc:sldMk cId="673128276" sldId="263"/>
            <ac:spMk id="2" creationId="{1DA6E8B1-A147-26E5-7AA3-424B8E260630}"/>
          </ac:spMkLst>
        </pc:spChg>
        <pc:spChg chg="mod">
          <ac:chgData name="Francesca Savio" userId="06bfa5c4-9a72-426a-a0f7-6307137885cf" providerId="ADAL" clId="{772C3A16-1A2C-471B-937E-6088B0A4483C}" dt="2023-05-22T09:25:08.066" v="3000" actId="115"/>
          <ac:spMkLst>
            <pc:docMk/>
            <pc:sldMk cId="673128276" sldId="263"/>
            <ac:spMk id="3" creationId="{73C4729C-7BC9-C63F-A9A6-2890997DA06E}"/>
          </ac:spMkLst>
        </pc:spChg>
        <pc:picChg chg="add del mod">
          <ac:chgData name="Francesca Savio" userId="06bfa5c4-9a72-426a-a0f7-6307137885cf" providerId="ADAL" clId="{772C3A16-1A2C-471B-937E-6088B0A4483C}" dt="2023-05-17T17:20:56.296" v="1684" actId="478"/>
          <ac:picMkLst>
            <pc:docMk/>
            <pc:sldMk cId="673128276" sldId="263"/>
            <ac:picMk id="4" creationId="{EAF3125D-5176-C3DF-5ED1-8A257DE93137}"/>
          </ac:picMkLst>
        </pc:picChg>
        <pc:picChg chg="add del mod">
          <ac:chgData name="Francesca Savio" userId="06bfa5c4-9a72-426a-a0f7-6307137885cf" providerId="ADAL" clId="{772C3A16-1A2C-471B-937E-6088B0A4483C}" dt="2023-05-17T17:35:34.302" v="2436" actId="478"/>
          <ac:picMkLst>
            <pc:docMk/>
            <pc:sldMk cId="673128276" sldId="263"/>
            <ac:picMk id="5" creationId="{5DAA4209-97A3-DD2A-9F6A-E0CF5340DFDD}"/>
          </ac:picMkLst>
        </pc:picChg>
        <pc:picChg chg="add mod">
          <ac:chgData name="Francesca Savio" userId="06bfa5c4-9a72-426a-a0f7-6307137885cf" providerId="ADAL" clId="{772C3A16-1A2C-471B-937E-6088B0A4483C}" dt="2023-05-17T17:35:34.791" v="2437"/>
          <ac:picMkLst>
            <pc:docMk/>
            <pc:sldMk cId="673128276" sldId="263"/>
            <ac:picMk id="6" creationId="{962D8B6E-8917-AE7F-13C0-0EE343C9D9C3}"/>
          </ac:picMkLst>
        </pc:picChg>
        <pc:picChg chg="add del mod">
          <ac:chgData name="Francesca Savio" userId="06bfa5c4-9a72-426a-a0f7-6307137885cf" providerId="ADAL" clId="{772C3A16-1A2C-471B-937E-6088B0A4483C}" dt="2023-05-17T17:21:01.292" v="1687" actId="478"/>
          <ac:picMkLst>
            <pc:docMk/>
            <pc:sldMk cId="673128276" sldId="263"/>
            <ac:picMk id="2050" creationId="{F0DCCA7E-2AA2-18D8-3F5F-0F299B483D90}"/>
          </ac:picMkLst>
        </pc:picChg>
        <pc:picChg chg="add del">
          <ac:chgData name="Francesca Savio" userId="06bfa5c4-9a72-426a-a0f7-6307137885cf" providerId="ADAL" clId="{772C3A16-1A2C-471B-937E-6088B0A4483C}" dt="2023-05-17T17:21:08.233" v="1689" actId="478"/>
          <ac:picMkLst>
            <pc:docMk/>
            <pc:sldMk cId="673128276" sldId="263"/>
            <ac:picMk id="2052" creationId="{E561EAD8-0952-0EFF-DDA2-11673BBC1A99}"/>
          </ac:picMkLst>
        </pc:picChg>
        <pc:picChg chg="add del">
          <ac:chgData name="Francesca Savio" userId="06bfa5c4-9a72-426a-a0f7-6307137885cf" providerId="ADAL" clId="{772C3A16-1A2C-471B-937E-6088B0A4483C}" dt="2023-05-17T17:21:17.681" v="1691" actId="478"/>
          <ac:picMkLst>
            <pc:docMk/>
            <pc:sldMk cId="673128276" sldId="263"/>
            <ac:picMk id="2054" creationId="{DF4BAF41-F2C4-2DC1-A953-E01A8BFBE637}"/>
          </ac:picMkLst>
        </pc:picChg>
        <pc:picChg chg="add mod">
          <ac:chgData name="Francesca Savio" userId="06bfa5c4-9a72-426a-a0f7-6307137885cf" providerId="ADAL" clId="{772C3A16-1A2C-471B-937E-6088B0A4483C}" dt="2023-05-22T09:24:14.489" v="2986" actId="1076"/>
          <ac:picMkLst>
            <pc:docMk/>
            <pc:sldMk cId="673128276" sldId="263"/>
            <ac:picMk id="2056" creationId="{C7EC849C-9F58-B2BB-396C-657DD11F67FC}"/>
          </ac:picMkLst>
        </pc:picChg>
        <pc:cxnChg chg="add mod">
          <ac:chgData name="Francesca Savio" userId="06bfa5c4-9a72-426a-a0f7-6307137885cf" providerId="ADAL" clId="{772C3A16-1A2C-471B-937E-6088B0A4483C}" dt="2023-05-22T09:24:39.198" v="2997" actId="1582"/>
          <ac:cxnSpMkLst>
            <pc:docMk/>
            <pc:sldMk cId="673128276" sldId="263"/>
            <ac:cxnSpMk id="5" creationId="{A7893C76-1B7F-FA12-D47D-34CEBD32A4A3}"/>
          </ac:cxnSpMkLst>
        </pc:cxnChg>
      </pc:sldChg>
      <pc:sldChg chg="addSp modSp new mod">
        <pc:chgData name="Francesca Savio" userId="06bfa5c4-9a72-426a-a0f7-6307137885cf" providerId="ADAL" clId="{772C3A16-1A2C-471B-937E-6088B0A4483C}" dt="2023-05-17T17:39:03.416" v="2525" actId="20577"/>
        <pc:sldMkLst>
          <pc:docMk/>
          <pc:sldMk cId="142333491" sldId="264"/>
        </pc:sldMkLst>
        <pc:spChg chg="mod">
          <ac:chgData name="Francesca Savio" userId="06bfa5c4-9a72-426a-a0f7-6307137885cf" providerId="ADAL" clId="{772C3A16-1A2C-471B-937E-6088B0A4483C}" dt="2023-05-17T17:25:03.013" v="1840" actId="20577"/>
          <ac:spMkLst>
            <pc:docMk/>
            <pc:sldMk cId="142333491" sldId="264"/>
            <ac:spMk id="2" creationId="{1E7336AF-C289-C45E-8426-344ECEFF29E6}"/>
          </ac:spMkLst>
        </pc:spChg>
        <pc:spChg chg="mod">
          <ac:chgData name="Francesca Savio" userId="06bfa5c4-9a72-426a-a0f7-6307137885cf" providerId="ADAL" clId="{772C3A16-1A2C-471B-937E-6088B0A4483C}" dt="2023-05-17T17:39:03.416" v="2525" actId="20577"/>
          <ac:spMkLst>
            <pc:docMk/>
            <pc:sldMk cId="142333491" sldId="264"/>
            <ac:spMk id="3" creationId="{3C777930-E60D-DD27-FCF3-E4AA17067644}"/>
          </ac:spMkLst>
        </pc:spChg>
        <pc:picChg chg="add mod">
          <ac:chgData name="Francesca Savio" userId="06bfa5c4-9a72-426a-a0f7-6307137885cf" providerId="ADAL" clId="{772C3A16-1A2C-471B-937E-6088B0A4483C}" dt="2023-05-17T17:35:19.822" v="2433"/>
          <ac:picMkLst>
            <pc:docMk/>
            <pc:sldMk cId="142333491" sldId="264"/>
            <ac:picMk id="4" creationId="{95B4CE34-A0C4-98D0-D855-B79A020D2CF8}"/>
          </ac:picMkLst>
        </pc:picChg>
      </pc:sldChg>
      <pc:sldChg chg="addSp delSp modSp new mod">
        <pc:chgData name="Francesca Savio" userId="06bfa5c4-9a72-426a-a0f7-6307137885cf" providerId="ADAL" clId="{772C3A16-1A2C-471B-937E-6088B0A4483C}" dt="2023-05-18T07:08:17.844" v="2552" actId="20577"/>
        <pc:sldMkLst>
          <pc:docMk/>
          <pc:sldMk cId="2422883664" sldId="265"/>
        </pc:sldMkLst>
        <pc:spChg chg="mod">
          <ac:chgData name="Francesca Savio" userId="06bfa5c4-9a72-426a-a0f7-6307137885cf" providerId="ADAL" clId="{772C3A16-1A2C-471B-937E-6088B0A4483C}" dt="2023-05-17T17:34:41.923" v="2422" actId="20577"/>
          <ac:spMkLst>
            <pc:docMk/>
            <pc:sldMk cId="2422883664" sldId="265"/>
            <ac:spMk id="2" creationId="{D46934D7-FE33-8740-2279-A97093F792A3}"/>
          </ac:spMkLst>
        </pc:spChg>
        <pc:spChg chg="add del mod">
          <ac:chgData name="Francesca Savio" userId="06bfa5c4-9a72-426a-a0f7-6307137885cf" providerId="ADAL" clId="{772C3A16-1A2C-471B-937E-6088B0A4483C}" dt="2023-05-18T07:08:17.844" v="2552" actId="20577"/>
          <ac:spMkLst>
            <pc:docMk/>
            <pc:sldMk cId="2422883664" sldId="265"/>
            <ac:spMk id="3" creationId="{5889F27F-A03A-F469-3D1B-31F4C3FF4D8B}"/>
          </ac:spMkLst>
        </pc:spChg>
        <pc:spChg chg="add del mod">
          <ac:chgData name="Francesca Savio" userId="06bfa5c4-9a72-426a-a0f7-6307137885cf" providerId="ADAL" clId="{772C3A16-1A2C-471B-937E-6088B0A4483C}" dt="2023-05-17T17:35:01.526" v="2427" actId="478"/>
          <ac:spMkLst>
            <pc:docMk/>
            <pc:sldMk cId="2422883664" sldId="265"/>
            <ac:spMk id="4" creationId="{F4854DC8-E330-50BA-EBDA-338AD7E56B88}"/>
          </ac:spMkLst>
        </pc:spChg>
        <pc:picChg chg="add del mod">
          <ac:chgData name="Francesca Savio" userId="06bfa5c4-9a72-426a-a0f7-6307137885cf" providerId="ADAL" clId="{772C3A16-1A2C-471B-937E-6088B0A4483C}" dt="2023-05-17T17:35:01.696" v="2428"/>
          <ac:picMkLst>
            <pc:docMk/>
            <pc:sldMk cId="2422883664" sldId="265"/>
            <ac:picMk id="3074" creationId="{B6415C61-DC98-9A6F-1DE3-18C8F432B624}"/>
          </ac:picMkLst>
        </pc:picChg>
        <pc:picChg chg="add mod">
          <ac:chgData name="Francesca Savio" userId="06bfa5c4-9a72-426a-a0f7-6307137885cf" providerId="ADAL" clId="{772C3A16-1A2C-471B-937E-6088B0A4483C}" dt="2023-05-17T17:35:26.330" v="2435" actId="14100"/>
          <ac:picMkLst>
            <pc:docMk/>
            <pc:sldMk cId="2422883664" sldId="265"/>
            <ac:picMk id="3076" creationId="{57F8CC22-92B1-4A3E-B16E-DF714B845AEF}"/>
          </ac:picMkLst>
        </pc:picChg>
      </pc:sldChg>
      <pc:sldChg chg="addSp delSp modSp mod">
        <pc:chgData name="Francesca Savio" userId="06bfa5c4-9a72-426a-a0f7-6307137885cf" providerId="ADAL" clId="{772C3A16-1A2C-471B-937E-6088B0A4483C}" dt="2023-05-22T09:22:07.434" v="2912" actId="20577"/>
        <pc:sldMkLst>
          <pc:docMk/>
          <pc:sldMk cId="2082887223" sldId="266"/>
        </pc:sldMkLst>
        <pc:spChg chg="mod">
          <ac:chgData name="Francesca Savio" userId="06bfa5c4-9a72-426a-a0f7-6307137885cf" providerId="ADAL" clId="{772C3A16-1A2C-471B-937E-6088B0A4483C}" dt="2023-05-22T09:22:07.434" v="2912" actId="20577"/>
          <ac:spMkLst>
            <pc:docMk/>
            <pc:sldMk cId="2082887223" sldId="266"/>
            <ac:spMk id="3" creationId="{91BE6C4E-286A-60C6-7534-37C24603DBB4}"/>
          </ac:spMkLst>
        </pc:spChg>
        <pc:picChg chg="add del mod">
          <ac:chgData name="Francesca Savio" userId="06bfa5c4-9a72-426a-a0f7-6307137885cf" providerId="ADAL" clId="{772C3A16-1A2C-471B-937E-6088B0A4483C}" dt="2023-05-22T09:09:05.921" v="2555" actId="21"/>
          <ac:picMkLst>
            <pc:docMk/>
            <pc:sldMk cId="2082887223" sldId="266"/>
            <ac:picMk id="5" creationId="{66EDD0C8-5C61-FCDC-1659-CE186A62ADF2}"/>
          </ac:picMkLst>
        </pc:picChg>
      </pc:sldChg>
      <pc:sldChg chg="addSp delSp modSp new mod">
        <pc:chgData name="Francesca Savio" userId="06bfa5c4-9a72-426a-a0f7-6307137885cf" providerId="ADAL" clId="{772C3A16-1A2C-471B-937E-6088B0A4483C}" dt="2023-05-22T09:13:42.170" v="2646"/>
        <pc:sldMkLst>
          <pc:docMk/>
          <pc:sldMk cId="1497939881" sldId="267"/>
        </pc:sldMkLst>
        <pc:spChg chg="mod">
          <ac:chgData name="Francesca Savio" userId="06bfa5c4-9a72-426a-a0f7-6307137885cf" providerId="ADAL" clId="{772C3A16-1A2C-471B-937E-6088B0A4483C}" dt="2023-05-22T09:13:38.206" v="2645" actId="20577"/>
          <ac:spMkLst>
            <pc:docMk/>
            <pc:sldMk cId="1497939881" sldId="267"/>
            <ac:spMk id="2" creationId="{2F5D91F9-E7F4-1863-F5B1-8EF80AB615C6}"/>
          </ac:spMkLst>
        </pc:spChg>
        <pc:spChg chg="del">
          <ac:chgData name="Francesca Savio" userId="06bfa5c4-9a72-426a-a0f7-6307137885cf" providerId="ADAL" clId="{772C3A16-1A2C-471B-937E-6088B0A4483C}" dt="2023-05-22T09:09:08.955" v="2557"/>
          <ac:spMkLst>
            <pc:docMk/>
            <pc:sldMk cId="1497939881" sldId="267"/>
            <ac:spMk id="3" creationId="{DD322EA3-6AA5-0FE6-3199-46CFED7BED2A}"/>
          </ac:spMkLst>
        </pc:spChg>
        <pc:spChg chg="add del mod">
          <ac:chgData name="Francesca Savio" userId="06bfa5c4-9a72-426a-a0f7-6307137885cf" providerId="ADAL" clId="{772C3A16-1A2C-471B-937E-6088B0A4483C}" dt="2023-05-22T09:11:55.561" v="2564" actId="478"/>
          <ac:spMkLst>
            <pc:docMk/>
            <pc:sldMk cId="1497939881" sldId="267"/>
            <ac:spMk id="6" creationId="{08CFCC64-04B9-C82D-F8E3-8C3F45F1E026}"/>
          </ac:spMkLst>
        </pc:spChg>
        <pc:spChg chg="add mod">
          <ac:chgData name="Francesca Savio" userId="06bfa5c4-9a72-426a-a0f7-6307137885cf" providerId="ADAL" clId="{772C3A16-1A2C-471B-937E-6088B0A4483C}" dt="2023-05-22T09:13:25.006" v="2627" actId="20577"/>
          <ac:spMkLst>
            <pc:docMk/>
            <pc:sldMk cId="1497939881" sldId="267"/>
            <ac:spMk id="7" creationId="{81AA9334-3B9B-EA80-5025-A54E11D8CD39}"/>
          </ac:spMkLst>
        </pc:spChg>
        <pc:spChg chg="add mod">
          <ac:chgData name="Francesca Savio" userId="06bfa5c4-9a72-426a-a0f7-6307137885cf" providerId="ADAL" clId="{772C3A16-1A2C-471B-937E-6088B0A4483C}" dt="2023-05-22T09:12:37.945" v="2569" actId="207"/>
          <ac:spMkLst>
            <pc:docMk/>
            <pc:sldMk cId="1497939881" sldId="267"/>
            <ac:spMk id="8" creationId="{0A4F6EC3-F1DC-A996-1F8D-B207DACEBD44}"/>
          </ac:spMkLst>
        </pc:spChg>
        <pc:spChg chg="add mod">
          <ac:chgData name="Francesca Savio" userId="06bfa5c4-9a72-426a-a0f7-6307137885cf" providerId="ADAL" clId="{772C3A16-1A2C-471B-937E-6088B0A4483C}" dt="2023-05-22T09:13:29.014" v="2628" actId="1076"/>
          <ac:spMkLst>
            <pc:docMk/>
            <pc:sldMk cId="1497939881" sldId="267"/>
            <ac:spMk id="9" creationId="{D78EEB85-E68F-1A76-B3EF-6D95B6CC2172}"/>
          </ac:spMkLst>
        </pc:spChg>
        <pc:picChg chg="add del mod">
          <ac:chgData name="Francesca Savio" userId="06bfa5c4-9a72-426a-a0f7-6307137885cf" providerId="ADAL" clId="{772C3A16-1A2C-471B-937E-6088B0A4483C}" dt="2023-05-22T09:11:45.680" v="2561" actId="478"/>
          <ac:picMkLst>
            <pc:docMk/>
            <pc:sldMk cId="1497939881" sldId="267"/>
            <ac:picMk id="4" creationId="{A9706278-8257-DC23-0DF7-9CF5D784BD73}"/>
          </ac:picMkLst>
        </pc:picChg>
        <pc:picChg chg="add mod">
          <ac:chgData name="Francesca Savio" userId="06bfa5c4-9a72-426a-a0f7-6307137885cf" providerId="ADAL" clId="{772C3A16-1A2C-471B-937E-6088B0A4483C}" dt="2023-05-22T09:13:42.170" v="2646"/>
          <ac:picMkLst>
            <pc:docMk/>
            <pc:sldMk cId="1497939881" sldId="267"/>
            <ac:picMk id="10" creationId="{592C8501-0248-056E-1B05-9E870C0ECEDB}"/>
          </ac:picMkLst>
        </pc:picChg>
        <pc:picChg chg="add mod">
          <ac:chgData name="Francesca Savio" userId="06bfa5c4-9a72-426a-a0f7-6307137885cf" providerId="ADAL" clId="{772C3A16-1A2C-471B-937E-6088B0A4483C}" dt="2023-05-22T09:12:00.236" v="2566" actId="1076"/>
          <ac:picMkLst>
            <pc:docMk/>
            <pc:sldMk cId="1497939881" sldId="267"/>
            <ac:picMk id="1026" creationId="{DA046464-ED7E-4BF6-6977-30FE5D9685D3}"/>
          </ac:picMkLst>
        </pc:picChg>
      </pc:sldChg>
      <pc:sldChg chg="addSp delSp modSp new mod">
        <pc:chgData name="Francesca Savio" userId="06bfa5c4-9a72-426a-a0f7-6307137885cf" providerId="ADAL" clId="{772C3A16-1A2C-471B-937E-6088B0A4483C}" dt="2023-05-22T09:21:13.948" v="2850" actId="115"/>
        <pc:sldMkLst>
          <pc:docMk/>
          <pc:sldMk cId="1387943181" sldId="268"/>
        </pc:sldMkLst>
        <pc:spChg chg="mod">
          <ac:chgData name="Francesca Savio" userId="06bfa5c4-9a72-426a-a0f7-6307137885cf" providerId="ADAL" clId="{772C3A16-1A2C-471B-937E-6088B0A4483C}" dt="2023-05-22T09:16:26.362" v="2672" actId="20577"/>
          <ac:spMkLst>
            <pc:docMk/>
            <pc:sldMk cId="1387943181" sldId="268"/>
            <ac:spMk id="2" creationId="{B23D4054-9E42-128F-3339-B3002E2952EA}"/>
          </ac:spMkLst>
        </pc:spChg>
        <pc:spChg chg="del mod">
          <ac:chgData name="Francesca Savio" userId="06bfa5c4-9a72-426a-a0f7-6307137885cf" providerId="ADAL" clId="{772C3A16-1A2C-471B-937E-6088B0A4483C}" dt="2023-05-22T09:16:54.282" v="2674"/>
          <ac:spMkLst>
            <pc:docMk/>
            <pc:sldMk cId="1387943181" sldId="268"/>
            <ac:spMk id="3" creationId="{A7CC45D1-E2E7-57FD-6B4C-FFAB1611BDC7}"/>
          </ac:spMkLst>
        </pc:spChg>
        <pc:spChg chg="add mod">
          <ac:chgData name="Francesca Savio" userId="06bfa5c4-9a72-426a-a0f7-6307137885cf" providerId="ADAL" clId="{772C3A16-1A2C-471B-937E-6088B0A4483C}" dt="2023-05-22T09:21:13.948" v="2850" actId="115"/>
          <ac:spMkLst>
            <pc:docMk/>
            <pc:sldMk cId="1387943181" sldId="268"/>
            <ac:spMk id="4" creationId="{C8BC0B68-DC38-0E4F-F9A6-8FC7915A7086}"/>
          </ac:spMkLst>
        </pc:spChg>
        <pc:picChg chg="add mod">
          <ac:chgData name="Francesca Savio" userId="06bfa5c4-9a72-426a-a0f7-6307137885cf" providerId="ADAL" clId="{772C3A16-1A2C-471B-937E-6088B0A4483C}" dt="2023-05-22T09:17:11.314" v="2705" actId="14100"/>
          <ac:picMkLst>
            <pc:docMk/>
            <pc:sldMk cId="1387943181" sldId="268"/>
            <ac:picMk id="2050" creationId="{F31EC7CF-98E1-0B03-EB3C-075B76612746}"/>
          </ac:picMkLst>
        </pc:picChg>
        <pc:picChg chg="add mod">
          <ac:chgData name="Francesca Savio" userId="06bfa5c4-9a72-426a-a0f7-6307137885cf" providerId="ADAL" clId="{772C3A16-1A2C-471B-937E-6088B0A4483C}" dt="2023-05-22T09:17:26.933" v="2707" actId="1076"/>
          <ac:picMkLst>
            <pc:docMk/>
            <pc:sldMk cId="1387943181" sldId="268"/>
            <ac:picMk id="2052" creationId="{FF63B8E1-19A3-7802-B519-AB75629250C1}"/>
          </ac:picMkLst>
        </pc:picChg>
      </pc:sldChg>
    </pc:docChg>
  </pc:docChgLst>
  <pc:docChgLst>
    <pc:chgData name="Francesca Savio" userId="06bfa5c4-9a72-426a-a0f7-6307137885cf" providerId="ADAL" clId="{81921ACE-D01C-45DA-A292-D8CBFE6025EE}"/>
    <pc:docChg chg="undo redo custSel addSld delSld modSld sldOrd">
      <pc:chgData name="Francesca Savio" userId="06bfa5c4-9a72-426a-a0f7-6307137885cf" providerId="ADAL" clId="{81921ACE-D01C-45DA-A292-D8CBFE6025EE}" dt="2024-05-04T09:35:22.585" v="5598" actId="47"/>
      <pc:docMkLst>
        <pc:docMk/>
      </pc:docMkLst>
      <pc:sldChg chg="del">
        <pc:chgData name="Francesca Savio" userId="06bfa5c4-9a72-426a-a0f7-6307137885cf" providerId="ADAL" clId="{81921ACE-D01C-45DA-A292-D8CBFE6025EE}" dt="2024-05-04T09:35:22.585" v="5598" actId="47"/>
        <pc:sldMkLst>
          <pc:docMk/>
          <pc:sldMk cId="2133597815" sldId="256"/>
        </pc:sldMkLst>
      </pc:sldChg>
      <pc:sldChg chg="modSp mod">
        <pc:chgData name="Francesca Savio" userId="06bfa5c4-9a72-426a-a0f7-6307137885cf" providerId="ADAL" clId="{81921ACE-D01C-45DA-A292-D8CBFE6025EE}" dt="2024-04-18T16:29:07.238" v="537" actId="20577"/>
        <pc:sldMkLst>
          <pc:docMk/>
          <pc:sldMk cId="2547540429" sldId="258"/>
        </pc:sldMkLst>
        <pc:spChg chg="mod">
          <ac:chgData name="Francesca Savio" userId="06bfa5c4-9a72-426a-a0f7-6307137885cf" providerId="ADAL" clId="{81921ACE-D01C-45DA-A292-D8CBFE6025EE}" dt="2024-04-18T16:29:07.238" v="537" actId="20577"/>
          <ac:spMkLst>
            <pc:docMk/>
            <pc:sldMk cId="2547540429" sldId="258"/>
            <ac:spMk id="3" creationId="{7039119A-EA66-66CF-FAB7-9F43D81D30F8}"/>
          </ac:spMkLst>
        </pc:spChg>
      </pc:sldChg>
      <pc:sldChg chg="modSp mod">
        <pc:chgData name="Francesca Savio" userId="06bfa5c4-9a72-426a-a0f7-6307137885cf" providerId="ADAL" clId="{81921ACE-D01C-45DA-A292-D8CBFE6025EE}" dt="2024-04-18T16:27:17.856" v="524" actId="20577"/>
        <pc:sldMkLst>
          <pc:docMk/>
          <pc:sldMk cId="3353862004" sldId="261"/>
        </pc:sldMkLst>
        <pc:spChg chg="mod">
          <ac:chgData name="Francesca Savio" userId="06bfa5c4-9a72-426a-a0f7-6307137885cf" providerId="ADAL" clId="{81921ACE-D01C-45DA-A292-D8CBFE6025EE}" dt="2024-04-18T16:27:17.856" v="524" actId="20577"/>
          <ac:spMkLst>
            <pc:docMk/>
            <pc:sldMk cId="3353862004" sldId="261"/>
            <ac:spMk id="3" creationId="{8EA85298-B57E-2A18-AF05-20166BC82BCB}"/>
          </ac:spMkLst>
        </pc:spChg>
      </pc:sldChg>
      <pc:sldChg chg="modSp mod">
        <pc:chgData name="Francesca Savio" userId="06bfa5c4-9a72-426a-a0f7-6307137885cf" providerId="ADAL" clId="{81921ACE-D01C-45DA-A292-D8CBFE6025EE}" dt="2024-04-15T10:42:20.971" v="1" actId="1076"/>
        <pc:sldMkLst>
          <pc:docMk/>
          <pc:sldMk cId="142333491" sldId="264"/>
        </pc:sldMkLst>
        <pc:spChg chg="mod">
          <ac:chgData name="Francesca Savio" userId="06bfa5c4-9a72-426a-a0f7-6307137885cf" providerId="ADAL" clId="{81921ACE-D01C-45DA-A292-D8CBFE6025EE}" dt="2024-04-15T10:42:20.971" v="1" actId="1076"/>
          <ac:spMkLst>
            <pc:docMk/>
            <pc:sldMk cId="142333491" sldId="264"/>
            <ac:spMk id="3" creationId="{3C777930-E60D-DD27-FCF3-E4AA17067644}"/>
          </ac:spMkLst>
        </pc:spChg>
      </pc:sldChg>
      <pc:sldChg chg="modSp mod">
        <pc:chgData name="Francesca Savio" userId="06bfa5c4-9a72-426a-a0f7-6307137885cf" providerId="ADAL" clId="{81921ACE-D01C-45DA-A292-D8CBFE6025EE}" dt="2024-04-18T17:02:28.306" v="1004" actId="1076"/>
        <pc:sldMkLst>
          <pc:docMk/>
          <pc:sldMk cId="2422883664" sldId="265"/>
        </pc:sldMkLst>
        <pc:spChg chg="mod">
          <ac:chgData name="Francesca Savio" userId="06bfa5c4-9a72-426a-a0f7-6307137885cf" providerId="ADAL" clId="{81921ACE-D01C-45DA-A292-D8CBFE6025EE}" dt="2024-04-18T17:02:28.306" v="1004" actId="1076"/>
          <ac:spMkLst>
            <pc:docMk/>
            <pc:sldMk cId="2422883664" sldId="265"/>
            <ac:spMk id="3" creationId="{5889F27F-A03A-F469-3D1B-31F4C3FF4D8B}"/>
          </ac:spMkLst>
        </pc:spChg>
      </pc:sldChg>
      <pc:sldChg chg="modSp mod">
        <pc:chgData name="Francesca Savio" userId="06bfa5c4-9a72-426a-a0f7-6307137885cf" providerId="ADAL" clId="{81921ACE-D01C-45DA-A292-D8CBFE6025EE}" dt="2024-04-18T10:36:56.526" v="2" actId="20577"/>
        <pc:sldMkLst>
          <pc:docMk/>
          <pc:sldMk cId="1497939881" sldId="267"/>
        </pc:sldMkLst>
        <pc:spChg chg="mod">
          <ac:chgData name="Francesca Savio" userId="06bfa5c4-9a72-426a-a0f7-6307137885cf" providerId="ADAL" clId="{81921ACE-D01C-45DA-A292-D8CBFE6025EE}" dt="2024-04-18T10:36:56.526" v="2" actId="20577"/>
          <ac:spMkLst>
            <pc:docMk/>
            <pc:sldMk cId="1497939881" sldId="267"/>
            <ac:spMk id="7" creationId="{81AA9334-3B9B-EA80-5025-A54E11D8CD39}"/>
          </ac:spMkLst>
        </pc:spChg>
      </pc:sldChg>
      <pc:sldChg chg="addSp delSp modSp new mod ord setBg">
        <pc:chgData name="Francesca Savio" userId="06bfa5c4-9a72-426a-a0f7-6307137885cf" providerId="ADAL" clId="{81921ACE-D01C-45DA-A292-D8CBFE6025EE}" dt="2024-04-22T18:52:43.598" v="3106"/>
        <pc:sldMkLst>
          <pc:docMk/>
          <pc:sldMk cId="3218461219" sldId="269"/>
        </pc:sldMkLst>
        <pc:spChg chg="mod">
          <ac:chgData name="Francesca Savio" userId="06bfa5c4-9a72-426a-a0f7-6307137885cf" providerId="ADAL" clId="{81921ACE-D01C-45DA-A292-D8CBFE6025EE}" dt="2024-04-18T16:54:52.233" v="958" actId="255"/>
          <ac:spMkLst>
            <pc:docMk/>
            <pc:sldMk cId="3218461219" sldId="269"/>
            <ac:spMk id="2" creationId="{4F56402D-822B-32FB-F743-91F8594626F4}"/>
          </ac:spMkLst>
        </pc:spChg>
        <pc:spChg chg="mod">
          <ac:chgData name="Francesca Savio" userId="06bfa5c4-9a72-426a-a0f7-6307137885cf" providerId="ADAL" clId="{81921ACE-D01C-45DA-A292-D8CBFE6025EE}" dt="2024-04-18T10:48:26.151" v="306" actId="27636"/>
          <ac:spMkLst>
            <pc:docMk/>
            <pc:sldMk cId="3218461219" sldId="269"/>
            <ac:spMk id="3" creationId="{4AE963FC-1FEE-418F-23F1-D1B8A4BED8B3}"/>
          </ac:spMkLst>
        </pc:spChg>
        <pc:spChg chg="add del">
          <ac:chgData name="Francesca Savio" userId="06bfa5c4-9a72-426a-a0f7-6307137885cf" providerId="ADAL" clId="{81921ACE-D01C-45DA-A292-D8CBFE6025EE}" dt="2024-04-18T10:41:48.914" v="182" actId="26606"/>
          <ac:spMkLst>
            <pc:docMk/>
            <pc:sldMk cId="3218461219" sldId="269"/>
            <ac:spMk id="1033" creationId="{49B9E8A9-352D-4DCB-9485-C777000D4979}"/>
          </ac:spMkLst>
        </pc:spChg>
        <pc:spChg chg="add del">
          <ac:chgData name="Francesca Savio" userId="06bfa5c4-9a72-426a-a0f7-6307137885cf" providerId="ADAL" clId="{81921ACE-D01C-45DA-A292-D8CBFE6025EE}" dt="2024-04-18T10:41:48.914" v="182" actId="26606"/>
          <ac:spMkLst>
            <pc:docMk/>
            <pc:sldMk cId="3218461219" sldId="269"/>
            <ac:spMk id="1035" creationId="{C2A9B0E5-C2C1-4B85-99A9-117A659D5FE0}"/>
          </ac:spMkLst>
        </pc:spChg>
        <pc:spChg chg="add del">
          <ac:chgData name="Francesca Savio" userId="06bfa5c4-9a72-426a-a0f7-6307137885cf" providerId="ADAL" clId="{81921ACE-D01C-45DA-A292-D8CBFE6025EE}" dt="2024-04-18T10:41:48.914" v="182" actId="26606"/>
          <ac:spMkLst>
            <pc:docMk/>
            <pc:sldMk cId="3218461219" sldId="269"/>
            <ac:spMk id="1037" creationId="{3A8AEACA-9535-4BE8-A91B-8BE82BA54751}"/>
          </ac:spMkLst>
        </pc:spChg>
        <pc:spChg chg="add">
          <ac:chgData name="Francesca Savio" userId="06bfa5c4-9a72-426a-a0f7-6307137885cf" providerId="ADAL" clId="{81921ACE-D01C-45DA-A292-D8CBFE6025EE}" dt="2024-04-18T10:41:48.914" v="182" actId="26606"/>
          <ac:spMkLst>
            <pc:docMk/>
            <pc:sldMk cId="3218461219" sldId="269"/>
            <ac:spMk id="1042" creationId="{0288C6B4-AFC3-407F-A595-EFFD38D4CCAF}"/>
          </ac:spMkLst>
        </pc:spChg>
        <pc:spChg chg="add">
          <ac:chgData name="Francesca Savio" userId="06bfa5c4-9a72-426a-a0f7-6307137885cf" providerId="ADAL" clId="{81921ACE-D01C-45DA-A292-D8CBFE6025EE}" dt="2024-04-18T10:41:48.914" v="182" actId="26606"/>
          <ac:spMkLst>
            <pc:docMk/>
            <pc:sldMk cId="3218461219" sldId="269"/>
            <ac:spMk id="1044" creationId="{CF236821-17FE-429B-8D2C-08E13A64EA40}"/>
          </ac:spMkLst>
        </pc:spChg>
        <pc:spChg chg="add">
          <ac:chgData name="Francesca Savio" userId="06bfa5c4-9a72-426a-a0f7-6307137885cf" providerId="ADAL" clId="{81921ACE-D01C-45DA-A292-D8CBFE6025EE}" dt="2024-04-18T10:41:48.914" v="182" actId="26606"/>
          <ac:spMkLst>
            <pc:docMk/>
            <pc:sldMk cId="3218461219" sldId="269"/>
            <ac:spMk id="1046" creationId="{C0BDBCD2-E081-43AB-9119-C55465E59757}"/>
          </ac:spMkLst>
        </pc:spChg>
        <pc:spChg chg="add">
          <ac:chgData name="Francesca Savio" userId="06bfa5c4-9a72-426a-a0f7-6307137885cf" providerId="ADAL" clId="{81921ACE-D01C-45DA-A292-D8CBFE6025EE}" dt="2024-04-18T10:41:48.914" v="182" actId="26606"/>
          <ac:spMkLst>
            <pc:docMk/>
            <pc:sldMk cId="3218461219" sldId="269"/>
            <ac:spMk id="1048" creationId="{98E79BE4-34FE-485A-98A5-92CE8F7C4743}"/>
          </ac:spMkLst>
        </pc:spChg>
        <pc:spChg chg="add">
          <ac:chgData name="Francesca Savio" userId="06bfa5c4-9a72-426a-a0f7-6307137885cf" providerId="ADAL" clId="{81921ACE-D01C-45DA-A292-D8CBFE6025EE}" dt="2024-04-18T10:41:48.914" v="182" actId="26606"/>
          <ac:spMkLst>
            <pc:docMk/>
            <pc:sldMk cId="3218461219" sldId="269"/>
            <ac:spMk id="1050" creationId="{7A5F0580-5EE9-419F-96EE-B6529EF6E7D0}"/>
          </ac:spMkLst>
        </pc:spChg>
        <pc:picChg chg="add del mod">
          <ac:chgData name="Francesca Savio" userId="06bfa5c4-9a72-426a-a0f7-6307137885cf" providerId="ADAL" clId="{81921ACE-D01C-45DA-A292-D8CBFE6025EE}" dt="2024-04-18T10:41:44.577" v="180" actId="478"/>
          <ac:picMkLst>
            <pc:docMk/>
            <pc:sldMk cId="3218461219" sldId="269"/>
            <ac:picMk id="1026" creationId="{AC8E5F18-265D-D8E2-18D1-31FA0EC64D57}"/>
          </ac:picMkLst>
        </pc:picChg>
        <pc:picChg chg="add mod ord">
          <ac:chgData name="Francesca Savio" userId="06bfa5c4-9a72-426a-a0f7-6307137885cf" providerId="ADAL" clId="{81921ACE-D01C-45DA-A292-D8CBFE6025EE}" dt="2024-04-18T10:48:01.345" v="298" actId="1076"/>
          <ac:picMkLst>
            <pc:docMk/>
            <pc:sldMk cId="3218461219" sldId="269"/>
            <ac:picMk id="1028" creationId="{7BAA3F0F-6C74-B375-EF28-1282A97BDF66}"/>
          </ac:picMkLst>
        </pc:picChg>
      </pc:sldChg>
      <pc:sldChg chg="addSp delSp modSp new mod">
        <pc:chgData name="Francesca Savio" userId="06bfa5c4-9a72-426a-a0f7-6307137885cf" providerId="ADAL" clId="{81921ACE-D01C-45DA-A292-D8CBFE6025EE}" dt="2024-04-18T17:01:59.843" v="1003" actId="1076"/>
        <pc:sldMkLst>
          <pc:docMk/>
          <pc:sldMk cId="4096016608" sldId="270"/>
        </pc:sldMkLst>
        <pc:spChg chg="del">
          <ac:chgData name="Francesca Savio" userId="06bfa5c4-9a72-426a-a0f7-6307137885cf" providerId="ADAL" clId="{81921ACE-D01C-45DA-A292-D8CBFE6025EE}" dt="2024-04-18T17:00:51.486" v="994" actId="478"/>
          <ac:spMkLst>
            <pc:docMk/>
            <pc:sldMk cId="4096016608" sldId="270"/>
            <ac:spMk id="2" creationId="{7E9565E0-4D86-9057-B74C-CECF707D0304}"/>
          </ac:spMkLst>
        </pc:spChg>
        <pc:spChg chg="del">
          <ac:chgData name="Francesca Savio" userId="06bfa5c4-9a72-426a-a0f7-6307137885cf" providerId="ADAL" clId="{81921ACE-D01C-45DA-A292-D8CBFE6025EE}" dt="2024-04-18T17:00:54.370" v="995" actId="478"/>
          <ac:spMkLst>
            <pc:docMk/>
            <pc:sldMk cId="4096016608" sldId="270"/>
            <ac:spMk id="3" creationId="{CF42CE96-8CDD-891F-3789-F3E0A3C3C011}"/>
          </ac:spMkLst>
        </pc:spChg>
        <pc:spChg chg="add mod">
          <ac:chgData name="Francesca Savio" userId="06bfa5c4-9a72-426a-a0f7-6307137885cf" providerId="ADAL" clId="{81921ACE-D01C-45DA-A292-D8CBFE6025EE}" dt="2024-04-18T17:01:59.843" v="1003" actId="1076"/>
          <ac:spMkLst>
            <pc:docMk/>
            <pc:sldMk cId="4096016608" sldId="270"/>
            <ac:spMk id="4" creationId="{D52B36E4-0579-1006-894C-E18D49CC6B72}"/>
          </ac:spMkLst>
        </pc:spChg>
        <pc:spChg chg="add mod">
          <ac:chgData name="Francesca Savio" userId="06bfa5c4-9a72-426a-a0f7-6307137885cf" providerId="ADAL" clId="{81921ACE-D01C-45DA-A292-D8CBFE6025EE}" dt="2024-04-18T17:01:49.144" v="1001" actId="14100"/>
          <ac:spMkLst>
            <pc:docMk/>
            <pc:sldMk cId="4096016608" sldId="270"/>
            <ac:spMk id="5" creationId="{C6F0C31F-1AF8-F8EB-9315-E090590D583E}"/>
          </ac:spMkLst>
        </pc:spChg>
        <pc:picChg chg="add mod">
          <ac:chgData name="Francesca Savio" userId="06bfa5c4-9a72-426a-a0f7-6307137885cf" providerId="ADAL" clId="{81921ACE-D01C-45DA-A292-D8CBFE6025EE}" dt="2024-04-18T17:01:54.110" v="1002" actId="14100"/>
          <ac:picMkLst>
            <pc:docMk/>
            <pc:sldMk cId="4096016608" sldId="270"/>
            <ac:picMk id="1026" creationId="{4B075474-95E6-4301-1138-A38FA9AE47C3}"/>
          </ac:picMkLst>
        </pc:picChg>
      </pc:sldChg>
      <pc:sldChg chg="addSp delSp modSp add mod setBg delDesignElem">
        <pc:chgData name="Francesca Savio" userId="06bfa5c4-9a72-426a-a0f7-6307137885cf" providerId="ADAL" clId="{81921ACE-D01C-45DA-A292-D8CBFE6025EE}" dt="2024-04-18T17:03:05.632" v="1005" actId="255"/>
        <pc:sldMkLst>
          <pc:docMk/>
          <pc:sldMk cId="1726255954" sldId="271"/>
        </pc:sldMkLst>
        <pc:spChg chg="mod">
          <ac:chgData name="Francesca Savio" userId="06bfa5c4-9a72-426a-a0f7-6307137885cf" providerId="ADAL" clId="{81921ACE-D01C-45DA-A292-D8CBFE6025EE}" dt="2024-04-18T16:54:46.048" v="957" actId="255"/>
          <ac:spMkLst>
            <pc:docMk/>
            <pc:sldMk cId="1726255954" sldId="271"/>
            <ac:spMk id="2" creationId="{4F56402D-822B-32FB-F743-91F8594626F4}"/>
          </ac:spMkLst>
        </pc:spChg>
        <pc:spChg chg="mod ord">
          <ac:chgData name="Francesca Savio" userId="06bfa5c4-9a72-426a-a0f7-6307137885cf" providerId="ADAL" clId="{81921ACE-D01C-45DA-A292-D8CBFE6025EE}" dt="2024-04-18T17:03:05.632" v="1005" actId="255"/>
          <ac:spMkLst>
            <pc:docMk/>
            <pc:sldMk cId="1726255954" sldId="271"/>
            <ac:spMk id="3" creationId="{4AE963FC-1FEE-418F-23F1-D1B8A4BED8B3}"/>
          </ac:spMkLst>
        </pc:spChg>
        <pc:spChg chg="del">
          <ac:chgData name="Francesca Savio" userId="06bfa5c4-9a72-426a-a0f7-6307137885cf" providerId="ADAL" clId="{81921ACE-D01C-45DA-A292-D8CBFE6025EE}" dt="2024-04-18T10:48:52.301" v="309"/>
          <ac:spMkLst>
            <pc:docMk/>
            <pc:sldMk cId="1726255954" sldId="271"/>
            <ac:spMk id="1042" creationId="{0288C6B4-AFC3-407F-A595-EFFD38D4CCAF}"/>
          </ac:spMkLst>
        </pc:spChg>
        <pc:spChg chg="del">
          <ac:chgData name="Francesca Savio" userId="06bfa5c4-9a72-426a-a0f7-6307137885cf" providerId="ADAL" clId="{81921ACE-D01C-45DA-A292-D8CBFE6025EE}" dt="2024-04-18T10:48:52.301" v="309"/>
          <ac:spMkLst>
            <pc:docMk/>
            <pc:sldMk cId="1726255954" sldId="271"/>
            <ac:spMk id="1044" creationId="{CF236821-17FE-429B-8D2C-08E13A64EA40}"/>
          </ac:spMkLst>
        </pc:spChg>
        <pc:spChg chg="del">
          <ac:chgData name="Francesca Savio" userId="06bfa5c4-9a72-426a-a0f7-6307137885cf" providerId="ADAL" clId="{81921ACE-D01C-45DA-A292-D8CBFE6025EE}" dt="2024-04-18T10:48:52.301" v="309"/>
          <ac:spMkLst>
            <pc:docMk/>
            <pc:sldMk cId="1726255954" sldId="271"/>
            <ac:spMk id="1046" creationId="{C0BDBCD2-E081-43AB-9119-C55465E59757}"/>
          </ac:spMkLst>
        </pc:spChg>
        <pc:spChg chg="del">
          <ac:chgData name="Francesca Savio" userId="06bfa5c4-9a72-426a-a0f7-6307137885cf" providerId="ADAL" clId="{81921ACE-D01C-45DA-A292-D8CBFE6025EE}" dt="2024-04-18T10:48:52.301" v="309"/>
          <ac:spMkLst>
            <pc:docMk/>
            <pc:sldMk cId="1726255954" sldId="271"/>
            <ac:spMk id="1048" creationId="{98E79BE4-34FE-485A-98A5-92CE8F7C4743}"/>
          </ac:spMkLst>
        </pc:spChg>
        <pc:spChg chg="del">
          <ac:chgData name="Francesca Savio" userId="06bfa5c4-9a72-426a-a0f7-6307137885cf" providerId="ADAL" clId="{81921ACE-D01C-45DA-A292-D8CBFE6025EE}" dt="2024-04-18T10:48:52.301" v="309"/>
          <ac:spMkLst>
            <pc:docMk/>
            <pc:sldMk cId="1726255954" sldId="271"/>
            <ac:spMk id="1050" creationId="{7A5F0580-5EE9-419F-96EE-B6529EF6E7D0}"/>
          </ac:spMkLst>
        </pc:spChg>
        <pc:spChg chg="add">
          <ac:chgData name="Francesca Savio" userId="06bfa5c4-9a72-426a-a0f7-6307137885cf" providerId="ADAL" clId="{81921ACE-D01C-45DA-A292-D8CBFE6025EE}" dt="2024-04-18T10:49:27.253" v="316" actId="26606"/>
          <ac:spMkLst>
            <pc:docMk/>
            <pc:sldMk cId="1726255954" sldId="271"/>
            <ac:spMk id="2055" creationId="{84ECDE7A-6944-466D-8FFE-149A29BA6BAE}"/>
          </ac:spMkLst>
        </pc:spChg>
        <pc:spChg chg="add">
          <ac:chgData name="Francesca Savio" userId="06bfa5c4-9a72-426a-a0f7-6307137885cf" providerId="ADAL" clId="{81921ACE-D01C-45DA-A292-D8CBFE6025EE}" dt="2024-04-18T10:49:27.253" v="316" actId="26606"/>
          <ac:spMkLst>
            <pc:docMk/>
            <pc:sldMk cId="1726255954" sldId="271"/>
            <ac:spMk id="2057" creationId="{B3420082-9415-44EC-802E-C77D71D59C57}"/>
          </ac:spMkLst>
        </pc:spChg>
        <pc:spChg chg="add">
          <ac:chgData name="Francesca Savio" userId="06bfa5c4-9a72-426a-a0f7-6307137885cf" providerId="ADAL" clId="{81921ACE-D01C-45DA-A292-D8CBFE6025EE}" dt="2024-04-18T10:49:27.253" v="316" actId="26606"/>
          <ac:spMkLst>
            <pc:docMk/>
            <pc:sldMk cId="1726255954" sldId="271"/>
            <ac:spMk id="2059" creationId="{55A52C45-1FCB-4636-A80F-2849B8226C01}"/>
          </ac:spMkLst>
        </pc:spChg>
        <pc:spChg chg="add">
          <ac:chgData name="Francesca Savio" userId="06bfa5c4-9a72-426a-a0f7-6307137885cf" providerId="ADAL" clId="{81921ACE-D01C-45DA-A292-D8CBFE6025EE}" dt="2024-04-18T10:49:27.253" v="316" actId="26606"/>
          <ac:spMkLst>
            <pc:docMk/>
            <pc:sldMk cId="1726255954" sldId="271"/>
            <ac:spMk id="2061" creationId="{768EB4DD-3704-43AD-92B3-C4E0C6EA92CB}"/>
          </ac:spMkLst>
        </pc:spChg>
        <pc:picChg chg="del">
          <ac:chgData name="Francesca Savio" userId="06bfa5c4-9a72-426a-a0f7-6307137885cf" providerId="ADAL" clId="{81921ACE-D01C-45DA-A292-D8CBFE6025EE}" dt="2024-04-18T10:49:20.248" v="313" actId="478"/>
          <ac:picMkLst>
            <pc:docMk/>
            <pc:sldMk cId="1726255954" sldId="271"/>
            <ac:picMk id="1028" creationId="{7BAA3F0F-6C74-B375-EF28-1282A97BDF66}"/>
          </ac:picMkLst>
        </pc:picChg>
        <pc:picChg chg="add mod">
          <ac:chgData name="Francesca Savio" userId="06bfa5c4-9a72-426a-a0f7-6307137885cf" providerId="ADAL" clId="{81921ACE-D01C-45DA-A292-D8CBFE6025EE}" dt="2024-04-18T10:49:52.889" v="342" actId="14100"/>
          <ac:picMkLst>
            <pc:docMk/>
            <pc:sldMk cId="1726255954" sldId="271"/>
            <ac:picMk id="2050" creationId="{14817B44-ECAE-AF1C-089C-95C83AC1C089}"/>
          </ac:picMkLst>
        </pc:picChg>
      </pc:sldChg>
      <pc:sldChg chg="addSp delSp modSp add mod">
        <pc:chgData name="Francesca Savio" userId="06bfa5c4-9a72-426a-a0f7-6307137885cf" providerId="ADAL" clId="{81921ACE-D01C-45DA-A292-D8CBFE6025EE}" dt="2024-04-18T16:31:33.019" v="558" actId="115"/>
        <pc:sldMkLst>
          <pc:docMk/>
          <pc:sldMk cId="1790614597" sldId="272"/>
        </pc:sldMkLst>
        <pc:spChg chg="mod">
          <ac:chgData name="Francesca Savio" userId="06bfa5c4-9a72-426a-a0f7-6307137885cf" providerId="ADAL" clId="{81921ACE-D01C-45DA-A292-D8CBFE6025EE}" dt="2024-04-18T16:31:33.019" v="558" actId="115"/>
          <ac:spMkLst>
            <pc:docMk/>
            <pc:sldMk cId="1790614597" sldId="272"/>
            <ac:spMk id="3" creationId="{DB2540EE-422A-8030-8823-2687407AB37B}"/>
          </ac:spMkLst>
        </pc:spChg>
        <pc:picChg chg="add del">
          <ac:chgData name="Francesca Savio" userId="06bfa5c4-9a72-426a-a0f7-6307137885cf" providerId="ADAL" clId="{81921ACE-D01C-45DA-A292-D8CBFE6025EE}" dt="2024-04-18T16:31:01.755" v="541" actId="478"/>
          <ac:picMkLst>
            <pc:docMk/>
            <pc:sldMk cId="1790614597" sldId="272"/>
            <ac:picMk id="6" creationId="{CDF84A8E-BDFF-BA3F-FB5F-F27B8CA60984}"/>
          </ac:picMkLst>
        </pc:picChg>
        <pc:cxnChg chg="del">
          <ac:chgData name="Francesca Savio" userId="06bfa5c4-9a72-426a-a0f7-6307137885cf" providerId="ADAL" clId="{81921ACE-D01C-45DA-A292-D8CBFE6025EE}" dt="2024-04-18T16:31:22.649" v="555" actId="478"/>
          <ac:cxnSpMkLst>
            <pc:docMk/>
            <pc:sldMk cId="1790614597" sldId="272"/>
            <ac:cxnSpMk id="5" creationId="{3C1E9AF1-8F8D-0362-2A7D-5D11455DB89E}"/>
          </ac:cxnSpMkLst>
        </pc:cxnChg>
      </pc:sldChg>
      <pc:sldChg chg="modSp add mod">
        <pc:chgData name="Francesca Savio" userId="06bfa5c4-9a72-426a-a0f7-6307137885cf" providerId="ADAL" clId="{81921ACE-D01C-45DA-A292-D8CBFE6025EE}" dt="2024-04-18T16:50:14.242" v="881" actId="115"/>
        <pc:sldMkLst>
          <pc:docMk/>
          <pc:sldMk cId="2709659728" sldId="273"/>
        </pc:sldMkLst>
        <pc:spChg chg="mod">
          <ac:chgData name="Francesca Savio" userId="06bfa5c4-9a72-426a-a0f7-6307137885cf" providerId="ADAL" clId="{81921ACE-D01C-45DA-A292-D8CBFE6025EE}" dt="2024-04-18T16:50:14.242" v="881" actId="115"/>
          <ac:spMkLst>
            <pc:docMk/>
            <pc:sldMk cId="2709659728" sldId="273"/>
            <ac:spMk id="3" creationId="{5889F27F-A03A-F469-3D1B-31F4C3FF4D8B}"/>
          </ac:spMkLst>
        </pc:spChg>
      </pc:sldChg>
      <pc:sldChg chg="addSp delSp modSp new mod">
        <pc:chgData name="Francesca Savio" userId="06bfa5c4-9a72-426a-a0f7-6307137885cf" providerId="ADAL" clId="{81921ACE-D01C-45DA-A292-D8CBFE6025EE}" dt="2024-05-02T13:47:42.587" v="5558" actId="113"/>
        <pc:sldMkLst>
          <pc:docMk/>
          <pc:sldMk cId="4080031564" sldId="274"/>
        </pc:sldMkLst>
        <pc:spChg chg="mod">
          <ac:chgData name="Francesca Savio" userId="06bfa5c4-9a72-426a-a0f7-6307137885cf" providerId="ADAL" clId="{81921ACE-D01C-45DA-A292-D8CBFE6025EE}" dt="2024-04-18T20:00:07.963" v="1183" actId="1076"/>
          <ac:spMkLst>
            <pc:docMk/>
            <pc:sldMk cId="4080031564" sldId="274"/>
            <ac:spMk id="2" creationId="{7DB95C02-3978-B31C-2D73-4E48A4772A26}"/>
          </ac:spMkLst>
        </pc:spChg>
        <pc:spChg chg="add mod">
          <ac:chgData name="Francesca Savio" userId="06bfa5c4-9a72-426a-a0f7-6307137885cf" providerId="ADAL" clId="{81921ACE-D01C-45DA-A292-D8CBFE6025EE}" dt="2024-05-02T13:47:42.587" v="5558" actId="113"/>
          <ac:spMkLst>
            <pc:docMk/>
            <pc:sldMk cId="4080031564" sldId="274"/>
            <ac:spMk id="3" creationId="{8635C21B-12BA-55B8-4336-20864B93FA14}"/>
          </ac:spMkLst>
        </pc:spChg>
        <pc:spChg chg="add del mod">
          <ac:chgData name="Francesca Savio" userId="06bfa5c4-9a72-426a-a0f7-6307137885cf" providerId="ADAL" clId="{81921ACE-D01C-45DA-A292-D8CBFE6025EE}" dt="2024-04-18T20:03:22.203" v="1388" actId="478"/>
          <ac:spMkLst>
            <pc:docMk/>
            <pc:sldMk cId="4080031564" sldId="274"/>
            <ac:spMk id="3" creationId="{89C9B0BC-CEC1-E803-1A34-88F704228F04}"/>
          </ac:spMkLst>
        </pc:spChg>
        <pc:spChg chg="add del">
          <ac:chgData name="Francesca Savio" userId="06bfa5c4-9a72-426a-a0f7-6307137885cf" providerId="ADAL" clId="{81921ACE-D01C-45DA-A292-D8CBFE6025EE}" dt="2024-04-19T06:32:02.197" v="2467" actId="478"/>
          <ac:spMkLst>
            <pc:docMk/>
            <pc:sldMk cId="4080031564" sldId="274"/>
            <ac:spMk id="4" creationId="{E07C85FA-1060-FD7F-BB3F-5EA7D7001929}"/>
          </ac:spMkLst>
        </pc:spChg>
        <pc:spChg chg="add del mod">
          <ac:chgData name="Francesca Savio" userId="06bfa5c4-9a72-426a-a0f7-6307137885cf" providerId="ADAL" clId="{81921ACE-D01C-45DA-A292-D8CBFE6025EE}" dt="2024-04-18T20:03:12.921" v="1386" actId="21"/>
          <ac:spMkLst>
            <pc:docMk/>
            <pc:sldMk cId="4080031564" sldId="274"/>
            <ac:spMk id="13" creationId="{879A212C-D62E-247E-8233-0993FC3664C8}"/>
          </ac:spMkLst>
        </pc:spChg>
        <pc:spChg chg="add del mod">
          <ac:chgData name="Francesca Savio" userId="06bfa5c4-9a72-426a-a0f7-6307137885cf" providerId="ADAL" clId="{81921ACE-D01C-45DA-A292-D8CBFE6025EE}" dt="2024-04-19T06:32:21.939" v="2470" actId="478"/>
          <ac:spMkLst>
            <pc:docMk/>
            <pc:sldMk cId="4080031564" sldId="274"/>
            <ac:spMk id="15" creationId="{36645BBC-3FDE-855C-F116-32D91341DA97}"/>
          </ac:spMkLst>
        </pc:spChg>
        <pc:spChg chg="add del mod">
          <ac:chgData name="Francesca Savio" userId="06bfa5c4-9a72-426a-a0f7-6307137885cf" providerId="ADAL" clId="{81921ACE-D01C-45DA-A292-D8CBFE6025EE}" dt="2024-04-18T20:04:01.244" v="1391" actId="478"/>
          <ac:spMkLst>
            <pc:docMk/>
            <pc:sldMk cId="4080031564" sldId="274"/>
            <ac:spMk id="16" creationId="{497230BC-D80F-28D5-411A-F3B7BA485E7E}"/>
          </ac:spMkLst>
        </pc:spChg>
        <pc:picChg chg="add mod">
          <ac:chgData name="Francesca Savio" userId="06bfa5c4-9a72-426a-a0f7-6307137885cf" providerId="ADAL" clId="{81921ACE-D01C-45DA-A292-D8CBFE6025EE}" dt="2024-04-22T17:06:13.038" v="2614" actId="1076"/>
          <ac:picMkLst>
            <pc:docMk/>
            <pc:sldMk cId="4080031564" sldId="274"/>
            <ac:picMk id="5" creationId="{92C634BB-D3DD-C110-894F-AB241AECEBDE}"/>
          </ac:picMkLst>
        </pc:picChg>
        <pc:picChg chg="add mod">
          <ac:chgData name="Francesca Savio" userId="06bfa5c4-9a72-426a-a0f7-6307137885cf" providerId="ADAL" clId="{81921ACE-D01C-45DA-A292-D8CBFE6025EE}" dt="2024-04-18T20:00:11.526" v="1184" actId="1076"/>
          <ac:picMkLst>
            <pc:docMk/>
            <pc:sldMk cId="4080031564" sldId="274"/>
            <ac:picMk id="1026" creationId="{1381D82E-A1CA-D399-516E-F919883EE54E}"/>
          </ac:picMkLst>
        </pc:picChg>
        <pc:cxnChg chg="add del">
          <ac:chgData name="Francesca Savio" userId="06bfa5c4-9a72-426a-a0f7-6307137885cf" providerId="ADAL" clId="{81921ACE-D01C-45DA-A292-D8CBFE6025EE}" dt="2024-04-18T20:02:19.210" v="1355" actId="478"/>
          <ac:cxnSpMkLst>
            <pc:docMk/>
            <pc:sldMk cId="4080031564" sldId="274"/>
            <ac:cxnSpMk id="5" creationId="{53FA47FD-C008-9AFF-C1D1-D3F7FEC1F86F}"/>
          </ac:cxnSpMkLst>
        </pc:cxnChg>
        <pc:cxnChg chg="add del mod">
          <ac:chgData name="Francesca Savio" userId="06bfa5c4-9a72-426a-a0f7-6307137885cf" providerId="ADAL" clId="{81921ACE-D01C-45DA-A292-D8CBFE6025EE}" dt="2024-04-18T20:02:30.797" v="1359" actId="478"/>
          <ac:cxnSpMkLst>
            <pc:docMk/>
            <pc:sldMk cId="4080031564" sldId="274"/>
            <ac:cxnSpMk id="6" creationId="{9C05FB50-D406-0E9D-4F4C-A4D9887D4F56}"/>
          </ac:cxnSpMkLst>
        </pc:cxnChg>
        <pc:cxnChg chg="add del">
          <ac:chgData name="Francesca Savio" userId="06bfa5c4-9a72-426a-a0f7-6307137885cf" providerId="ADAL" clId="{81921ACE-D01C-45DA-A292-D8CBFE6025EE}" dt="2024-04-18T20:02:41.320" v="1363" actId="478"/>
          <ac:cxnSpMkLst>
            <pc:docMk/>
            <pc:sldMk cId="4080031564" sldId="274"/>
            <ac:cxnSpMk id="10" creationId="{EF26B625-FBCC-51BD-2C63-D9578D0501BD}"/>
          </ac:cxnSpMkLst>
        </pc:cxnChg>
        <pc:cxnChg chg="add del mod">
          <ac:chgData name="Francesca Savio" userId="06bfa5c4-9a72-426a-a0f7-6307137885cf" providerId="ADAL" clId="{81921ACE-D01C-45DA-A292-D8CBFE6025EE}" dt="2024-04-18T20:02:23.742" v="1356" actId="478"/>
          <ac:cxnSpMkLst>
            <pc:docMk/>
            <pc:sldMk cId="4080031564" sldId="274"/>
            <ac:cxnSpMk id="11" creationId="{3DF4A269-45FA-5145-A658-9AD7CACAE709}"/>
          </ac:cxnSpMkLst>
        </pc:cxnChg>
      </pc:sldChg>
      <pc:sldChg chg="modSp add mod">
        <pc:chgData name="Francesca Savio" userId="06bfa5c4-9a72-426a-a0f7-6307137885cf" providerId="ADAL" clId="{81921ACE-D01C-45DA-A292-D8CBFE6025EE}" dt="2024-04-19T06:36:07.917" v="2595" actId="113"/>
        <pc:sldMkLst>
          <pc:docMk/>
          <pc:sldMk cId="2498722131" sldId="275"/>
        </pc:sldMkLst>
        <pc:spChg chg="mod">
          <ac:chgData name="Francesca Savio" userId="06bfa5c4-9a72-426a-a0f7-6307137885cf" providerId="ADAL" clId="{81921ACE-D01C-45DA-A292-D8CBFE6025EE}" dt="2024-04-19T06:36:07.917" v="2595" actId="113"/>
          <ac:spMkLst>
            <pc:docMk/>
            <pc:sldMk cId="2498722131" sldId="275"/>
            <ac:spMk id="3" creationId="{89C9B0BC-CEC1-E803-1A34-88F704228F04}"/>
          </ac:spMkLst>
        </pc:spChg>
      </pc:sldChg>
      <pc:sldChg chg="addSp delSp modSp new mod">
        <pc:chgData name="Francesca Savio" userId="06bfa5c4-9a72-426a-a0f7-6307137885cf" providerId="ADAL" clId="{81921ACE-D01C-45DA-A292-D8CBFE6025EE}" dt="2024-04-19T06:03:52.849" v="2465" actId="20577"/>
        <pc:sldMkLst>
          <pc:docMk/>
          <pc:sldMk cId="4190814298" sldId="276"/>
        </pc:sldMkLst>
        <pc:spChg chg="mod">
          <ac:chgData name="Francesca Savio" userId="06bfa5c4-9a72-426a-a0f7-6307137885cf" providerId="ADAL" clId="{81921ACE-D01C-45DA-A292-D8CBFE6025EE}" dt="2024-04-19T05:41:36.604" v="1436" actId="27636"/>
          <ac:spMkLst>
            <pc:docMk/>
            <pc:sldMk cId="4190814298" sldId="276"/>
            <ac:spMk id="2" creationId="{F22350F8-2322-2FB7-901C-BF7E385E868A}"/>
          </ac:spMkLst>
        </pc:spChg>
        <pc:spChg chg="del">
          <ac:chgData name="Francesca Savio" userId="06bfa5c4-9a72-426a-a0f7-6307137885cf" providerId="ADAL" clId="{81921ACE-D01C-45DA-A292-D8CBFE6025EE}" dt="2024-04-19T05:42:25.008" v="1437" actId="3680"/>
          <ac:spMkLst>
            <pc:docMk/>
            <pc:sldMk cId="4190814298" sldId="276"/>
            <ac:spMk id="3" creationId="{A9EC6FCD-E60F-A9A4-9186-E38FAA1E6F7E}"/>
          </ac:spMkLst>
        </pc:spChg>
        <pc:graphicFrameChg chg="add mod ord modGraphic">
          <ac:chgData name="Francesca Savio" userId="06bfa5c4-9a72-426a-a0f7-6307137885cf" providerId="ADAL" clId="{81921ACE-D01C-45DA-A292-D8CBFE6025EE}" dt="2024-04-19T06:03:52.849" v="2465" actId="20577"/>
          <ac:graphicFrameMkLst>
            <pc:docMk/>
            <pc:sldMk cId="4190814298" sldId="276"/>
            <ac:graphicFrameMk id="4" creationId="{886E2EB4-6631-0D61-78CF-C8BD6600F6F9}"/>
          </ac:graphicFrameMkLst>
        </pc:graphicFrameChg>
      </pc:sldChg>
      <pc:sldChg chg="modSp add mod">
        <pc:chgData name="Francesca Savio" userId="06bfa5c4-9a72-426a-a0f7-6307137885cf" providerId="ADAL" clId="{81921ACE-D01C-45DA-A292-D8CBFE6025EE}" dt="2024-04-22T18:51:18.805" v="3053" actId="1076"/>
        <pc:sldMkLst>
          <pc:docMk/>
          <pc:sldMk cId="1718134857" sldId="277"/>
        </pc:sldMkLst>
        <pc:spChg chg="mod">
          <ac:chgData name="Francesca Savio" userId="06bfa5c4-9a72-426a-a0f7-6307137885cf" providerId="ADAL" clId="{81921ACE-D01C-45DA-A292-D8CBFE6025EE}" dt="2024-04-22T18:51:18.805" v="3053" actId="1076"/>
          <ac:spMkLst>
            <pc:docMk/>
            <pc:sldMk cId="1718134857" sldId="277"/>
            <ac:spMk id="3" creationId="{89C9B0BC-CEC1-E803-1A34-88F704228F04}"/>
          </ac:spMkLst>
        </pc:spChg>
      </pc:sldChg>
      <pc:sldChg chg="addSp delSp modSp new mod">
        <pc:chgData name="Francesca Savio" userId="06bfa5c4-9a72-426a-a0f7-6307137885cf" providerId="ADAL" clId="{81921ACE-D01C-45DA-A292-D8CBFE6025EE}" dt="2024-04-22T18:27:51.086" v="2782" actId="14100"/>
        <pc:sldMkLst>
          <pc:docMk/>
          <pc:sldMk cId="1516687651" sldId="278"/>
        </pc:sldMkLst>
        <pc:spChg chg="del">
          <ac:chgData name="Francesca Savio" userId="06bfa5c4-9a72-426a-a0f7-6307137885cf" providerId="ADAL" clId="{81921ACE-D01C-45DA-A292-D8CBFE6025EE}" dt="2024-04-22T18:06:30.667" v="2700" actId="478"/>
          <ac:spMkLst>
            <pc:docMk/>
            <pc:sldMk cId="1516687651" sldId="278"/>
            <ac:spMk id="2" creationId="{5E73C5AB-1FED-6E2F-26B4-A695D5775073}"/>
          </ac:spMkLst>
        </pc:spChg>
        <pc:spChg chg="del">
          <ac:chgData name="Francesca Savio" userId="06bfa5c4-9a72-426a-a0f7-6307137885cf" providerId="ADAL" clId="{81921ACE-D01C-45DA-A292-D8CBFE6025EE}" dt="2024-04-22T18:06:27.796" v="2699"/>
          <ac:spMkLst>
            <pc:docMk/>
            <pc:sldMk cId="1516687651" sldId="278"/>
            <ac:spMk id="3" creationId="{F9E76A89-4859-4270-0BD4-9094AECA5A35}"/>
          </ac:spMkLst>
        </pc:spChg>
        <pc:spChg chg="add mod">
          <ac:chgData name="Francesca Savio" userId="06bfa5c4-9a72-426a-a0f7-6307137885cf" providerId="ADAL" clId="{81921ACE-D01C-45DA-A292-D8CBFE6025EE}" dt="2024-04-22T18:09:11.199" v="2705" actId="207"/>
          <ac:spMkLst>
            <pc:docMk/>
            <pc:sldMk cId="1516687651" sldId="278"/>
            <ac:spMk id="4" creationId="{F73721A1-6686-6C57-A59D-2B9FC04DBE20}"/>
          </ac:spMkLst>
        </pc:spChg>
        <pc:spChg chg="add mod">
          <ac:chgData name="Francesca Savio" userId="06bfa5c4-9a72-426a-a0f7-6307137885cf" providerId="ADAL" clId="{81921ACE-D01C-45DA-A292-D8CBFE6025EE}" dt="2024-04-22T18:09:26.389" v="2710" actId="14100"/>
          <ac:spMkLst>
            <pc:docMk/>
            <pc:sldMk cId="1516687651" sldId="278"/>
            <ac:spMk id="5" creationId="{032F14A7-3797-C99A-2CC7-FD30BBB460E6}"/>
          </ac:spMkLst>
        </pc:spChg>
        <pc:spChg chg="add mod">
          <ac:chgData name="Francesca Savio" userId="06bfa5c4-9a72-426a-a0f7-6307137885cf" providerId="ADAL" clId="{81921ACE-D01C-45DA-A292-D8CBFE6025EE}" dt="2024-04-22T18:09:56.863" v="2715" actId="1076"/>
          <ac:spMkLst>
            <pc:docMk/>
            <pc:sldMk cId="1516687651" sldId="278"/>
            <ac:spMk id="6" creationId="{5E3F9F9D-177A-AC24-E77A-44C00F796A0D}"/>
          </ac:spMkLst>
        </pc:spChg>
        <pc:spChg chg="add mod">
          <ac:chgData name="Francesca Savio" userId="06bfa5c4-9a72-426a-a0f7-6307137885cf" providerId="ADAL" clId="{81921ACE-D01C-45DA-A292-D8CBFE6025EE}" dt="2024-04-22T18:10:01.367" v="2717" actId="1076"/>
          <ac:spMkLst>
            <pc:docMk/>
            <pc:sldMk cId="1516687651" sldId="278"/>
            <ac:spMk id="7" creationId="{1354EB21-F156-0531-E945-8C0A49342DB8}"/>
          </ac:spMkLst>
        </pc:spChg>
        <pc:spChg chg="add mod">
          <ac:chgData name="Francesca Savio" userId="06bfa5c4-9a72-426a-a0f7-6307137885cf" providerId="ADAL" clId="{81921ACE-D01C-45DA-A292-D8CBFE6025EE}" dt="2024-04-22T18:10:04.475" v="2719" actId="1076"/>
          <ac:spMkLst>
            <pc:docMk/>
            <pc:sldMk cId="1516687651" sldId="278"/>
            <ac:spMk id="8" creationId="{F5FD43FA-0A2C-01A7-8CD8-2FBE961A148A}"/>
          </ac:spMkLst>
        </pc:spChg>
        <pc:spChg chg="add mod">
          <ac:chgData name="Francesca Savio" userId="06bfa5c4-9a72-426a-a0f7-6307137885cf" providerId="ADAL" clId="{81921ACE-D01C-45DA-A292-D8CBFE6025EE}" dt="2024-04-22T18:10:08.314" v="2721" actId="1076"/>
          <ac:spMkLst>
            <pc:docMk/>
            <pc:sldMk cId="1516687651" sldId="278"/>
            <ac:spMk id="9" creationId="{864F09C4-2BF1-E011-4C20-ACF7A6CCF397}"/>
          </ac:spMkLst>
        </pc:spChg>
        <pc:spChg chg="add mod">
          <ac:chgData name="Francesca Savio" userId="06bfa5c4-9a72-426a-a0f7-6307137885cf" providerId="ADAL" clId="{81921ACE-D01C-45DA-A292-D8CBFE6025EE}" dt="2024-04-22T18:10:12.337" v="2723" actId="1076"/>
          <ac:spMkLst>
            <pc:docMk/>
            <pc:sldMk cId="1516687651" sldId="278"/>
            <ac:spMk id="10" creationId="{2BF00AEB-93F4-48DA-47DC-53E852819A7B}"/>
          </ac:spMkLst>
        </pc:spChg>
        <pc:spChg chg="add mod">
          <ac:chgData name="Francesca Savio" userId="06bfa5c4-9a72-426a-a0f7-6307137885cf" providerId="ADAL" clId="{81921ACE-D01C-45DA-A292-D8CBFE6025EE}" dt="2024-04-22T18:10:16.570" v="2725" actId="1076"/>
          <ac:spMkLst>
            <pc:docMk/>
            <pc:sldMk cId="1516687651" sldId="278"/>
            <ac:spMk id="11" creationId="{AB7CDD75-E051-9782-5A7F-DACA5ED07256}"/>
          </ac:spMkLst>
        </pc:spChg>
        <pc:spChg chg="add mod">
          <ac:chgData name="Francesca Savio" userId="06bfa5c4-9a72-426a-a0f7-6307137885cf" providerId="ADAL" clId="{81921ACE-D01C-45DA-A292-D8CBFE6025EE}" dt="2024-04-22T18:10:19.712" v="2727" actId="1076"/>
          <ac:spMkLst>
            <pc:docMk/>
            <pc:sldMk cId="1516687651" sldId="278"/>
            <ac:spMk id="12" creationId="{01376DEB-94B4-38D3-3432-4BF3B4EFA9D8}"/>
          </ac:spMkLst>
        </pc:spChg>
        <pc:spChg chg="add mod">
          <ac:chgData name="Francesca Savio" userId="06bfa5c4-9a72-426a-a0f7-6307137885cf" providerId="ADAL" clId="{81921ACE-D01C-45DA-A292-D8CBFE6025EE}" dt="2024-04-22T18:10:22.680" v="2729" actId="1076"/>
          <ac:spMkLst>
            <pc:docMk/>
            <pc:sldMk cId="1516687651" sldId="278"/>
            <ac:spMk id="13" creationId="{F5D07412-8F7B-727B-60C7-3213556A2775}"/>
          </ac:spMkLst>
        </pc:spChg>
        <pc:spChg chg="add mod">
          <ac:chgData name="Francesca Savio" userId="06bfa5c4-9a72-426a-a0f7-6307137885cf" providerId="ADAL" clId="{81921ACE-D01C-45DA-A292-D8CBFE6025EE}" dt="2024-04-22T18:10:25.332" v="2731" actId="1076"/>
          <ac:spMkLst>
            <pc:docMk/>
            <pc:sldMk cId="1516687651" sldId="278"/>
            <ac:spMk id="14" creationId="{555686F7-5CE0-3229-331C-0C6629506353}"/>
          </ac:spMkLst>
        </pc:spChg>
        <pc:spChg chg="add mod">
          <ac:chgData name="Francesca Savio" userId="06bfa5c4-9a72-426a-a0f7-6307137885cf" providerId="ADAL" clId="{81921ACE-D01C-45DA-A292-D8CBFE6025EE}" dt="2024-04-22T18:10:27.606" v="2733" actId="1076"/>
          <ac:spMkLst>
            <pc:docMk/>
            <pc:sldMk cId="1516687651" sldId="278"/>
            <ac:spMk id="15" creationId="{85EBDC0C-E4EC-F7A9-C38D-8A482DEC041E}"/>
          </ac:spMkLst>
        </pc:spChg>
        <pc:spChg chg="add mod">
          <ac:chgData name="Francesca Savio" userId="06bfa5c4-9a72-426a-a0f7-6307137885cf" providerId="ADAL" clId="{81921ACE-D01C-45DA-A292-D8CBFE6025EE}" dt="2024-04-22T18:10:37.493" v="2738" actId="1076"/>
          <ac:spMkLst>
            <pc:docMk/>
            <pc:sldMk cId="1516687651" sldId="278"/>
            <ac:spMk id="16" creationId="{63333430-4D65-9075-FEA0-247A6F2FDB22}"/>
          </ac:spMkLst>
        </pc:spChg>
        <pc:spChg chg="add mod">
          <ac:chgData name="Francesca Savio" userId="06bfa5c4-9a72-426a-a0f7-6307137885cf" providerId="ADAL" clId="{81921ACE-D01C-45DA-A292-D8CBFE6025EE}" dt="2024-04-22T18:10:40.604" v="2740" actId="1076"/>
          <ac:spMkLst>
            <pc:docMk/>
            <pc:sldMk cId="1516687651" sldId="278"/>
            <ac:spMk id="17" creationId="{8DDB4BEE-DC05-9F2A-0C22-0FF8BC918465}"/>
          </ac:spMkLst>
        </pc:spChg>
        <pc:spChg chg="add mod">
          <ac:chgData name="Francesca Savio" userId="06bfa5c4-9a72-426a-a0f7-6307137885cf" providerId="ADAL" clId="{81921ACE-D01C-45DA-A292-D8CBFE6025EE}" dt="2024-04-22T18:10:47.957" v="2743" actId="14100"/>
          <ac:spMkLst>
            <pc:docMk/>
            <pc:sldMk cId="1516687651" sldId="278"/>
            <ac:spMk id="18" creationId="{D0879ED1-E123-91F9-5107-180E617D9FBA}"/>
          </ac:spMkLst>
        </pc:spChg>
        <pc:spChg chg="add mod">
          <ac:chgData name="Francesca Savio" userId="06bfa5c4-9a72-426a-a0f7-6307137885cf" providerId="ADAL" clId="{81921ACE-D01C-45DA-A292-D8CBFE6025EE}" dt="2024-04-22T18:10:56.601" v="2745" actId="1076"/>
          <ac:spMkLst>
            <pc:docMk/>
            <pc:sldMk cId="1516687651" sldId="278"/>
            <ac:spMk id="19" creationId="{C59BB0A7-484F-46FF-A85A-9D63F6DD1A40}"/>
          </ac:spMkLst>
        </pc:spChg>
        <pc:spChg chg="add mod">
          <ac:chgData name="Francesca Savio" userId="06bfa5c4-9a72-426a-a0f7-6307137885cf" providerId="ADAL" clId="{81921ACE-D01C-45DA-A292-D8CBFE6025EE}" dt="2024-04-22T18:27:51.086" v="2782" actId="14100"/>
          <ac:spMkLst>
            <pc:docMk/>
            <pc:sldMk cId="1516687651" sldId="278"/>
            <ac:spMk id="20" creationId="{89B2B36F-D097-F97A-368C-51AE2D606227}"/>
          </ac:spMkLst>
        </pc:spChg>
        <pc:spChg chg="add mod">
          <ac:chgData name="Francesca Savio" userId="06bfa5c4-9a72-426a-a0f7-6307137885cf" providerId="ADAL" clId="{81921ACE-D01C-45DA-A292-D8CBFE6025EE}" dt="2024-04-22T18:11:02.732" v="2749" actId="1076"/>
          <ac:spMkLst>
            <pc:docMk/>
            <pc:sldMk cId="1516687651" sldId="278"/>
            <ac:spMk id="21" creationId="{F6C13FE3-3BEE-DEDA-8487-AA5EA1762450}"/>
          </ac:spMkLst>
        </pc:spChg>
        <pc:spChg chg="add mod">
          <ac:chgData name="Francesca Savio" userId="06bfa5c4-9a72-426a-a0f7-6307137885cf" providerId="ADAL" clId="{81921ACE-D01C-45DA-A292-D8CBFE6025EE}" dt="2024-04-22T18:11:24.528" v="2752" actId="1076"/>
          <ac:spMkLst>
            <pc:docMk/>
            <pc:sldMk cId="1516687651" sldId="278"/>
            <ac:spMk id="22" creationId="{E3E6616B-7DCB-1B0B-52DB-4A157D268CC3}"/>
          </ac:spMkLst>
        </pc:spChg>
        <pc:picChg chg="add mod">
          <ac:chgData name="Francesca Savio" userId="06bfa5c4-9a72-426a-a0f7-6307137885cf" providerId="ADAL" clId="{81921ACE-D01C-45DA-A292-D8CBFE6025EE}" dt="2024-04-22T18:06:35.541" v="2703" actId="1076"/>
          <ac:picMkLst>
            <pc:docMk/>
            <pc:sldMk cId="1516687651" sldId="278"/>
            <ac:picMk id="1026" creationId="{C21B794C-68EF-CE0A-C62C-45A80E483D50}"/>
          </ac:picMkLst>
        </pc:picChg>
      </pc:sldChg>
      <pc:sldChg chg="modSp new mod">
        <pc:chgData name="Francesca Savio" userId="06bfa5c4-9a72-426a-a0f7-6307137885cf" providerId="ADAL" clId="{81921ACE-D01C-45DA-A292-D8CBFE6025EE}" dt="2024-05-03T08:44:45.573" v="5597" actId="20577"/>
        <pc:sldMkLst>
          <pc:docMk/>
          <pc:sldMk cId="2131582539" sldId="279"/>
        </pc:sldMkLst>
        <pc:spChg chg="mod">
          <ac:chgData name="Francesca Savio" userId="06bfa5c4-9a72-426a-a0f7-6307137885cf" providerId="ADAL" clId="{81921ACE-D01C-45DA-A292-D8CBFE6025EE}" dt="2024-04-22T18:27:31.025" v="2780" actId="20577"/>
          <ac:spMkLst>
            <pc:docMk/>
            <pc:sldMk cId="2131582539" sldId="279"/>
            <ac:spMk id="2" creationId="{A899E52E-C5BA-E196-59E7-D06590F8BD6F}"/>
          </ac:spMkLst>
        </pc:spChg>
        <pc:spChg chg="mod">
          <ac:chgData name="Francesca Savio" userId="06bfa5c4-9a72-426a-a0f7-6307137885cf" providerId="ADAL" clId="{81921ACE-D01C-45DA-A292-D8CBFE6025EE}" dt="2024-05-03T08:44:45.573" v="5597" actId="20577"/>
          <ac:spMkLst>
            <pc:docMk/>
            <pc:sldMk cId="2131582539" sldId="279"/>
            <ac:spMk id="3" creationId="{2D3EDB1D-A16B-1F8C-4A98-11DA6BB04F9A}"/>
          </ac:spMkLst>
        </pc:spChg>
      </pc:sldChg>
      <pc:sldChg chg="addSp delSp modSp new mod setBg">
        <pc:chgData name="Francesca Savio" userId="06bfa5c4-9a72-426a-a0f7-6307137885cf" providerId="ADAL" clId="{81921ACE-D01C-45DA-A292-D8CBFE6025EE}" dt="2024-04-22T18:51:38.299" v="3055" actId="20577"/>
        <pc:sldMkLst>
          <pc:docMk/>
          <pc:sldMk cId="3691649877" sldId="280"/>
        </pc:sldMkLst>
        <pc:spChg chg="del">
          <ac:chgData name="Francesca Savio" userId="06bfa5c4-9a72-426a-a0f7-6307137885cf" providerId="ADAL" clId="{81921ACE-D01C-45DA-A292-D8CBFE6025EE}" dt="2024-04-22T18:30:40.312" v="2808" actId="478"/>
          <ac:spMkLst>
            <pc:docMk/>
            <pc:sldMk cId="3691649877" sldId="280"/>
            <ac:spMk id="2" creationId="{E568B004-2FEB-2D9C-4FD7-2E1C61B9A19A}"/>
          </ac:spMkLst>
        </pc:spChg>
        <pc:spChg chg="mod ord">
          <ac:chgData name="Francesca Savio" userId="06bfa5c4-9a72-426a-a0f7-6307137885cf" providerId="ADAL" clId="{81921ACE-D01C-45DA-A292-D8CBFE6025EE}" dt="2024-04-22T18:51:38.299" v="3055" actId="20577"/>
          <ac:spMkLst>
            <pc:docMk/>
            <pc:sldMk cId="3691649877" sldId="280"/>
            <ac:spMk id="3" creationId="{1F388D20-B717-47DB-C8A5-B9F2D528E419}"/>
          </ac:spMkLst>
        </pc:spChg>
        <pc:spChg chg="add">
          <ac:chgData name="Francesca Savio" userId="06bfa5c4-9a72-426a-a0f7-6307137885cf" providerId="ADAL" clId="{81921ACE-D01C-45DA-A292-D8CBFE6025EE}" dt="2024-04-22T18:49:43.224" v="3037" actId="26606"/>
          <ac:spMkLst>
            <pc:docMk/>
            <pc:sldMk cId="3691649877" sldId="280"/>
            <ac:spMk id="9" creationId="{2C9A9DA9-7DC8-488B-A882-123947B0F3D9}"/>
          </ac:spMkLst>
        </pc:spChg>
        <pc:spChg chg="add">
          <ac:chgData name="Francesca Savio" userId="06bfa5c4-9a72-426a-a0f7-6307137885cf" providerId="ADAL" clId="{81921ACE-D01C-45DA-A292-D8CBFE6025EE}" dt="2024-04-22T18:49:43.224" v="3037" actId="26606"/>
          <ac:spMkLst>
            <pc:docMk/>
            <pc:sldMk cId="3691649877" sldId="280"/>
            <ac:spMk id="11" creationId="{57F6BDD4-E066-4008-8011-6CC31AEB4556}"/>
          </ac:spMkLst>
        </pc:spChg>
        <pc:spChg chg="add">
          <ac:chgData name="Francesca Savio" userId="06bfa5c4-9a72-426a-a0f7-6307137885cf" providerId="ADAL" clId="{81921ACE-D01C-45DA-A292-D8CBFE6025EE}" dt="2024-04-22T18:49:43.224" v="3037" actId="26606"/>
          <ac:spMkLst>
            <pc:docMk/>
            <pc:sldMk cId="3691649877" sldId="280"/>
            <ac:spMk id="13" creationId="{2711A8FB-68FC-45FC-B01E-38F809E2D439}"/>
          </ac:spMkLst>
        </pc:spChg>
        <pc:spChg chg="add">
          <ac:chgData name="Francesca Savio" userId="06bfa5c4-9a72-426a-a0f7-6307137885cf" providerId="ADAL" clId="{81921ACE-D01C-45DA-A292-D8CBFE6025EE}" dt="2024-04-22T18:49:43.224" v="3037" actId="26606"/>
          <ac:spMkLst>
            <pc:docMk/>
            <pc:sldMk cId="3691649877" sldId="280"/>
            <ac:spMk id="15" creationId="{2A865FE3-5FC9-4049-87CF-30019C46C0F5}"/>
          </ac:spMkLst>
        </pc:spChg>
        <pc:picChg chg="add mod">
          <ac:chgData name="Francesca Savio" userId="06bfa5c4-9a72-426a-a0f7-6307137885cf" providerId="ADAL" clId="{81921ACE-D01C-45DA-A292-D8CBFE6025EE}" dt="2024-04-22T18:50:42.637" v="3051" actId="14100"/>
          <ac:picMkLst>
            <pc:docMk/>
            <pc:sldMk cId="3691649877" sldId="280"/>
            <ac:picMk id="4" creationId="{E766263D-802B-2F75-52AC-92E965AB691B}"/>
          </ac:picMkLst>
        </pc:picChg>
      </pc:sldChg>
      <pc:sldChg chg="addSp delSp modSp new mod setBg">
        <pc:chgData name="Francesca Savio" userId="06bfa5c4-9a72-426a-a0f7-6307137885cf" providerId="ADAL" clId="{81921ACE-D01C-45DA-A292-D8CBFE6025EE}" dt="2024-04-22T18:52:17.972" v="3104" actId="20577"/>
        <pc:sldMkLst>
          <pc:docMk/>
          <pc:sldMk cId="4102183000" sldId="281"/>
        </pc:sldMkLst>
        <pc:spChg chg="del">
          <ac:chgData name="Francesca Savio" userId="06bfa5c4-9a72-426a-a0f7-6307137885cf" providerId="ADAL" clId="{81921ACE-D01C-45DA-A292-D8CBFE6025EE}" dt="2024-04-22T18:34:29.713" v="2870" actId="478"/>
          <ac:spMkLst>
            <pc:docMk/>
            <pc:sldMk cId="4102183000" sldId="281"/>
            <ac:spMk id="2" creationId="{9272D103-5D48-AFD4-2660-629A22E50C9E}"/>
          </ac:spMkLst>
        </pc:spChg>
        <pc:spChg chg="mod ord">
          <ac:chgData name="Francesca Savio" userId="06bfa5c4-9a72-426a-a0f7-6307137885cf" providerId="ADAL" clId="{81921ACE-D01C-45DA-A292-D8CBFE6025EE}" dt="2024-04-22T18:52:17.972" v="3104" actId="20577"/>
          <ac:spMkLst>
            <pc:docMk/>
            <pc:sldMk cId="4102183000" sldId="281"/>
            <ac:spMk id="3" creationId="{1E5F0B95-43B3-5F94-8E5F-3D64E7D1F3E5}"/>
          </ac:spMkLst>
        </pc:spChg>
        <pc:spChg chg="add del">
          <ac:chgData name="Francesca Savio" userId="06bfa5c4-9a72-426a-a0f7-6307137885cf" providerId="ADAL" clId="{81921ACE-D01C-45DA-A292-D8CBFE6025EE}" dt="2024-04-22T18:47:17.865" v="3008" actId="26606"/>
          <ac:spMkLst>
            <pc:docMk/>
            <pc:sldMk cId="4102183000" sldId="281"/>
            <ac:spMk id="2055" creationId="{5DF40726-9B19-4165-9C26-757D16E19E23}"/>
          </ac:spMkLst>
        </pc:spChg>
        <pc:spChg chg="add del">
          <ac:chgData name="Francesca Savio" userId="06bfa5c4-9a72-426a-a0f7-6307137885cf" providerId="ADAL" clId="{81921ACE-D01C-45DA-A292-D8CBFE6025EE}" dt="2024-04-22T18:47:17.865" v="3008" actId="26606"/>
          <ac:spMkLst>
            <pc:docMk/>
            <pc:sldMk cId="4102183000" sldId="281"/>
            <ac:spMk id="2057" creationId="{2089CB41-F399-4AEB-980C-5BFB1049CBED}"/>
          </ac:spMkLst>
        </pc:spChg>
        <pc:spChg chg="add del">
          <ac:chgData name="Francesca Savio" userId="06bfa5c4-9a72-426a-a0f7-6307137885cf" providerId="ADAL" clId="{81921ACE-D01C-45DA-A292-D8CBFE6025EE}" dt="2024-04-22T18:47:17.865" v="3008" actId="26606"/>
          <ac:spMkLst>
            <pc:docMk/>
            <pc:sldMk cId="4102183000" sldId="281"/>
            <ac:spMk id="2059" creationId="{1BFC967B-3DD6-463D-9DB9-6E4419AE0DAA}"/>
          </ac:spMkLst>
        </pc:spChg>
        <pc:spChg chg="add del">
          <ac:chgData name="Francesca Savio" userId="06bfa5c4-9a72-426a-a0f7-6307137885cf" providerId="ADAL" clId="{81921ACE-D01C-45DA-A292-D8CBFE6025EE}" dt="2024-04-22T18:47:21.015" v="3010" actId="26606"/>
          <ac:spMkLst>
            <pc:docMk/>
            <pc:sldMk cId="4102183000" sldId="281"/>
            <ac:spMk id="2061" creationId="{98E79BE4-34FE-485A-98A5-92CE8F7C4743}"/>
          </ac:spMkLst>
        </pc:spChg>
        <pc:spChg chg="add del">
          <ac:chgData name="Francesca Savio" userId="06bfa5c4-9a72-426a-a0f7-6307137885cf" providerId="ADAL" clId="{81921ACE-D01C-45DA-A292-D8CBFE6025EE}" dt="2024-04-22T18:47:21.015" v="3010" actId="26606"/>
          <ac:spMkLst>
            <pc:docMk/>
            <pc:sldMk cId="4102183000" sldId="281"/>
            <ac:spMk id="2062" creationId="{0288C6B4-AFC3-407F-A595-EFFD38D4CCAF}"/>
          </ac:spMkLst>
        </pc:spChg>
        <pc:spChg chg="add del">
          <ac:chgData name="Francesca Savio" userId="06bfa5c4-9a72-426a-a0f7-6307137885cf" providerId="ADAL" clId="{81921ACE-D01C-45DA-A292-D8CBFE6025EE}" dt="2024-04-22T18:47:21.015" v="3010" actId="26606"/>
          <ac:spMkLst>
            <pc:docMk/>
            <pc:sldMk cId="4102183000" sldId="281"/>
            <ac:spMk id="2063" creationId="{7A5F0580-5EE9-419F-96EE-B6529EF6E7D0}"/>
          </ac:spMkLst>
        </pc:spChg>
        <pc:spChg chg="add del">
          <ac:chgData name="Francesca Savio" userId="06bfa5c4-9a72-426a-a0f7-6307137885cf" providerId="ADAL" clId="{81921ACE-D01C-45DA-A292-D8CBFE6025EE}" dt="2024-04-22T18:47:21.015" v="3010" actId="26606"/>
          <ac:spMkLst>
            <pc:docMk/>
            <pc:sldMk cId="4102183000" sldId="281"/>
            <ac:spMk id="2064" creationId="{CF236821-17FE-429B-8D2C-08E13A64EA40}"/>
          </ac:spMkLst>
        </pc:spChg>
        <pc:spChg chg="add del">
          <ac:chgData name="Francesca Savio" userId="06bfa5c4-9a72-426a-a0f7-6307137885cf" providerId="ADAL" clId="{81921ACE-D01C-45DA-A292-D8CBFE6025EE}" dt="2024-04-22T18:47:21.015" v="3010" actId="26606"/>
          <ac:spMkLst>
            <pc:docMk/>
            <pc:sldMk cId="4102183000" sldId="281"/>
            <ac:spMk id="2065" creationId="{C0BDBCD2-E081-43AB-9119-C55465E59757}"/>
          </ac:spMkLst>
        </pc:spChg>
        <pc:spChg chg="add del">
          <ac:chgData name="Francesca Savio" userId="06bfa5c4-9a72-426a-a0f7-6307137885cf" providerId="ADAL" clId="{81921ACE-D01C-45DA-A292-D8CBFE6025EE}" dt="2024-04-22T18:47:23.945" v="3012" actId="26606"/>
          <ac:spMkLst>
            <pc:docMk/>
            <pc:sldMk cId="4102183000" sldId="281"/>
            <ac:spMk id="2067" creationId="{2C9A9DA9-7DC8-488B-A882-123947B0F3D9}"/>
          </ac:spMkLst>
        </pc:spChg>
        <pc:spChg chg="add del">
          <ac:chgData name="Francesca Savio" userId="06bfa5c4-9a72-426a-a0f7-6307137885cf" providerId="ADAL" clId="{81921ACE-D01C-45DA-A292-D8CBFE6025EE}" dt="2024-04-22T18:47:23.945" v="3012" actId="26606"/>
          <ac:spMkLst>
            <pc:docMk/>
            <pc:sldMk cId="4102183000" sldId="281"/>
            <ac:spMk id="2068" creationId="{57F6BDD4-E066-4008-8011-6CC31AEB4556}"/>
          </ac:spMkLst>
        </pc:spChg>
        <pc:spChg chg="add del">
          <ac:chgData name="Francesca Savio" userId="06bfa5c4-9a72-426a-a0f7-6307137885cf" providerId="ADAL" clId="{81921ACE-D01C-45DA-A292-D8CBFE6025EE}" dt="2024-04-22T18:47:23.945" v="3012" actId="26606"/>
          <ac:spMkLst>
            <pc:docMk/>
            <pc:sldMk cId="4102183000" sldId="281"/>
            <ac:spMk id="2069" creationId="{2711A8FB-68FC-45FC-B01E-38F809E2D439}"/>
          </ac:spMkLst>
        </pc:spChg>
        <pc:spChg chg="add del">
          <ac:chgData name="Francesca Savio" userId="06bfa5c4-9a72-426a-a0f7-6307137885cf" providerId="ADAL" clId="{81921ACE-D01C-45DA-A292-D8CBFE6025EE}" dt="2024-04-22T18:47:23.945" v="3012" actId="26606"/>
          <ac:spMkLst>
            <pc:docMk/>
            <pc:sldMk cId="4102183000" sldId="281"/>
            <ac:spMk id="2070" creationId="{2A865FE3-5FC9-4049-87CF-30019C46C0F5}"/>
          </ac:spMkLst>
        </pc:spChg>
        <pc:spChg chg="add del">
          <ac:chgData name="Francesca Savio" userId="06bfa5c4-9a72-426a-a0f7-6307137885cf" providerId="ADAL" clId="{81921ACE-D01C-45DA-A292-D8CBFE6025EE}" dt="2024-04-22T18:47:52.937" v="3027" actId="26606"/>
          <ac:spMkLst>
            <pc:docMk/>
            <pc:sldMk cId="4102183000" sldId="281"/>
            <ac:spMk id="2072" creationId="{84ECDE7A-6944-466D-8FFE-149A29BA6BAE}"/>
          </ac:spMkLst>
        </pc:spChg>
        <pc:spChg chg="add del">
          <ac:chgData name="Francesca Savio" userId="06bfa5c4-9a72-426a-a0f7-6307137885cf" providerId="ADAL" clId="{81921ACE-D01C-45DA-A292-D8CBFE6025EE}" dt="2024-04-22T18:47:52.937" v="3027" actId="26606"/>
          <ac:spMkLst>
            <pc:docMk/>
            <pc:sldMk cId="4102183000" sldId="281"/>
            <ac:spMk id="2073" creationId="{B3420082-9415-44EC-802E-C77D71D59C57}"/>
          </ac:spMkLst>
        </pc:spChg>
        <pc:spChg chg="add del">
          <ac:chgData name="Francesca Savio" userId="06bfa5c4-9a72-426a-a0f7-6307137885cf" providerId="ADAL" clId="{81921ACE-D01C-45DA-A292-D8CBFE6025EE}" dt="2024-04-22T18:47:52.937" v="3027" actId="26606"/>
          <ac:spMkLst>
            <pc:docMk/>
            <pc:sldMk cId="4102183000" sldId="281"/>
            <ac:spMk id="2074" creationId="{55A52C45-1FCB-4636-A80F-2849B8226C01}"/>
          </ac:spMkLst>
        </pc:spChg>
        <pc:spChg chg="add del">
          <ac:chgData name="Francesca Savio" userId="06bfa5c4-9a72-426a-a0f7-6307137885cf" providerId="ADAL" clId="{81921ACE-D01C-45DA-A292-D8CBFE6025EE}" dt="2024-04-22T18:47:52.937" v="3027" actId="26606"/>
          <ac:spMkLst>
            <pc:docMk/>
            <pc:sldMk cId="4102183000" sldId="281"/>
            <ac:spMk id="2075" creationId="{768EB4DD-3704-43AD-92B3-C4E0C6EA92CB}"/>
          </ac:spMkLst>
        </pc:spChg>
        <pc:picChg chg="add mod">
          <ac:chgData name="Francesca Savio" userId="06bfa5c4-9a72-426a-a0f7-6307137885cf" providerId="ADAL" clId="{81921ACE-D01C-45DA-A292-D8CBFE6025EE}" dt="2024-04-22T18:48:12.672" v="3035" actId="1076"/>
          <ac:picMkLst>
            <pc:docMk/>
            <pc:sldMk cId="4102183000" sldId="281"/>
            <ac:picMk id="2050" creationId="{3EBF2C73-8966-8470-00D9-E774551486AC}"/>
          </ac:picMkLst>
        </pc:picChg>
      </pc:sldChg>
      <pc:sldChg chg="addSp delSp modSp new mod">
        <pc:chgData name="Francesca Savio" userId="06bfa5c4-9a72-426a-a0f7-6307137885cf" providerId="ADAL" clId="{81921ACE-D01C-45DA-A292-D8CBFE6025EE}" dt="2024-05-02T13:47:02.127" v="5525" actId="113"/>
        <pc:sldMkLst>
          <pc:docMk/>
          <pc:sldMk cId="148142908" sldId="282"/>
        </pc:sldMkLst>
        <pc:spChg chg="mod">
          <ac:chgData name="Francesca Savio" userId="06bfa5c4-9a72-426a-a0f7-6307137885cf" providerId="ADAL" clId="{81921ACE-D01C-45DA-A292-D8CBFE6025EE}" dt="2024-05-02T08:48:28.963" v="3505" actId="20577"/>
          <ac:spMkLst>
            <pc:docMk/>
            <pc:sldMk cId="148142908" sldId="282"/>
            <ac:spMk id="2" creationId="{134344ED-B0D9-EEDE-ABEA-F4CFD9CFA384}"/>
          </ac:spMkLst>
        </pc:spChg>
        <pc:spChg chg="mod">
          <ac:chgData name="Francesca Savio" userId="06bfa5c4-9a72-426a-a0f7-6307137885cf" providerId="ADAL" clId="{81921ACE-D01C-45DA-A292-D8CBFE6025EE}" dt="2024-05-02T13:47:02.127" v="5525" actId="113"/>
          <ac:spMkLst>
            <pc:docMk/>
            <pc:sldMk cId="148142908" sldId="282"/>
            <ac:spMk id="3" creationId="{02E1FE36-F683-D422-6CE0-8869BC4987B8}"/>
          </ac:spMkLst>
        </pc:spChg>
        <pc:spChg chg="add del mod">
          <ac:chgData name="Francesca Savio" userId="06bfa5c4-9a72-426a-a0f7-6307137885cf" providerId="ADAL" clId="{81921ACE-D01C-45DA-A292-D8CBFE6025EE}" dt="2024-05-02T10:52:59.506" v="3832" actId="478"/>
          <ac:spMkLst>
            <pc:docMk/>
            <pc:sldMk cId="148142908" sldId="282"/>
            <ac:spMk id="4" creationId="{D6FF873F-930C-EAFF-1A69-FA0FA2DB979E}"/>
          </ac:spMkLst>
        </pc:spChg>
        <pc:picChg chg="add mod">
          <ac:chgData name="Francesca Savio" userId="06bfa5c4-9a72-426a-a0f7-6307137885cf" providerId="ADAL" clId="{81921ACE-D01C-45DA-A292-D8CBFE6025EE}" dt="2024-05-02T10:53:10.835" v="3835" actId="1076"/>
          <ac:picMkLst>
            <pc:docMk/>
            <pc:sldMk cId="148142908" sldId="282"/>
            <ac:picMk id="5" creationId="{21FEE5E0-756D-3B31-F649-B17D5AA6E0B9}"/>
          </ac:picMkLst>
        </pc:picChg>
        <pc:picChg chg="add mod">
          <ac:chgData name="Francesca Savio" userId="06bfa5c4-9a72-426a-a0f7-6307137885cf" providerId="ADAL" clId="{81921ACE-D01C-45DA-A292-D8CBFE6025EE}" dt="2024-05-02T08:48:54.461" v="3507" actId="1076"/>
          <ac:picMkLst>
            <pc:docMk/>
            <pc:sldMk cId="148142908" sldId="282"/>
            <ac:picMk id="1026" creationId="{5889A65F-8E66-F152-CECF-A6218DDCB3CF}"/>
          </ac:picMkLst>
        </pc:picChg>
        <pc:picChg chg="add del mod">
          <ac:chgData name="Francesca Savio" userId="06bfa5c4-9a72-426a-a0f7-6307137885cf" providerId="ADAL" clId="{81921ACE-D01C-45DA-A292-D8CBFE6025EE}" dt="2024-05-02T10:52:54.745" v="3829" actId="478"/>
          <ac:picMkLst>
            <pc:docMk/>
            <pc:sldMk cId="148142908" sldId="282"/>
            <ac:picMk id="1028" creationId="{B742B4C3-CD58-A1BD-89A6-732A3DFFCD41}"/>
          </ac:picMkLst>
        </pc:picChg>
      </pc:sldChg>
      <pc:sldChg chg="addSp delSp modSp add mod">
        <pc:chgData name="Francesca Savio" userId="06bfa5c4-9a72-426a-a0f7-6307137885cf" providerId="ADAL" clId="{81921ACE-D01C-45DA-A292-D8CBFE6025EE}" dt="2024-05-02T13:33:14.681" v="4554" actId="403"/>
        <pc:sldMkLst>
          <pc:docMk/>
          <pc:sldMk cId="1422276203" sldId="283"/>
        </pc:sldMkLst>
        <pc:spChg chg="mod">
          <ac:chgData name="Francesca Savio" userId="06bfa5c4-9a72-426a-a0f7-6307137885cf" providerId="ADAL" clId="{81921ACE-D01C-45DA-A292-D8CBFE6025EE}" dt="2024-05-02T13:33:14.681" v="4554" actId="403"/>
          <ac:spMkLst>
            <pc:docMk/>
            <pc:sldMk cId="1422276203" sldId="283"/>
            <ac:spMk id="3" creationId="{02E1FE36-F683-D422-6CE0-8869BC4987B8}"/>
          </ac:spMkLst>
        </pc:spChg>
        <pc:picChg chg="add mod">
          <ac:chgData name="Francesca Savio" userId="06bfa5c4-9a72-426a-a0f7-6307137885cf" providerId="ADAL" clId="{81921ACE-D01C-45DA-A292-D8CBFE6025EE}" dt="2024-05-02T13:19:12.596" v="3860" actId="1076"/>
          <ac:picMkLst>
            <pc:docMk/>
            <pc:sldMk cId="1422276203" sldId="283"/>
            <ac:picMk id="5" creationId="{7E17C3D2-0B63-B2B9-ECB4-14793B3F4DCC}"/>
          </ac:picMkLst>
        </pc:picChg>
        <pc:picChg chg="del">
          <ac:chgData name="Francesca Savio" userId="06bfa5c4-9a72-426a-a0f7-6307137885cf" providerId="ADAL" clId="{81921ACE-D01C-45DA-A292-D8CBFE6025EE}" dt="2024-05-02T09:01:00.036" v="3730" actId="478"/>
          <ac:picMkLst>
            <pc:docMk/>
            <pc:sldMk cId="1422276203" sldId="283"/>
            <ac:picMk id="1026" creationId="{5889A65F-8E66-F152-CECF-A6218DDCB3CF}"/>
          </ac:picMkLst>
        </pc:picChg>
      </pc:sldChg>
      <pc:sldChg chg="addSp delSp modSp new mod setBg">
        <pc:chgData name="Francesca Savio" userId="06bfa5c4-9a72-426a-a0f7-6307137885cf" providerId="ADAL" clId="{81921ACE-D01C-45DA-A292-D8CBFE6025EE}" dt="2024-05-02T13:37:13.846" v="4884" actId="1076"/>
        <pc:sldMkLst>
          <pc:docMk/>
          <pc:sldMk cId="270661477" sldId="284"/>
        </pc:sldMkLst>
        <pc:spChg chg="mod">
          <ac:chgData name="Francesca Savio" userId="06bfa5c4-9a72-426a-a0f7-6307137885cf" providerId="ADAL" clId="{81921ACE-D01C-45DA-A292-D8CBFE6025EE}" dt="2024-05-02T13:28:40.419" v="4233" actId="26606"/>
          <ac:spMkLst>
            <pc:docMk/>
            <pc:sldMk cId="270661477" sldId="284"/>
            <ac:spMk id="2" creationId="{A86F7B84-CCC8-39F5-CAB2-6C042F226707}"/>
          </ac:spMkLst>
        </pc:spChg>
        <pc:spChg chg="mod ord">
          <ac:chgData name="Francesca Savio" userId="06bfa5c4-9a72-426a-a0f7-6307137885cf" providerId="ADAL" clId="{81921ACE-D01C-45DA-A292-D8CBFE6025EE}" dt="2024-05-02T13:35:14.287" v="4665" actId="27636"/>
          <ac:spMkLst>
            <pc:docMk/>
            <pc:sldMk cId="270661477" sldId="284"/>
            <ac:spMk id="3" creationId="{2F2F2E34-648D-AF69-3ED8-6C5B7E03963D}"/>
          </ac:spMkLst>
        </pc:spChg>
        <pc:spChg chg="add del">
          <ac:chgData name="Francesca Savio" userId="06bfa5c4-9a72-426a-a0f7-6307137885cf" providerId="ADAL" clId="{81921ACE-D01C-45DA-A292-D8CBFE6025EE}" dt="2024-05-02T13:34:31.974" v="4657" actId="22"/>
          <ac:spMkLst>
            <pc:docMk/>
            <pc:sldMk cId="270661477" sldId="284"/>
            <ac:spMk id="5" creationId="{42742F2C-88F5-5D40-A4FA-6CE0248D6F4F}"/>
          </ac:spMkLst>
        </pc:spChg>
        <pc:spChg chg="add del">
          <ac:chgData name="Francesca Savio" userId="06bfa5c4-9a72-426a-a0f7-6307137885cf" providerId="ADAL" clId="{81921ACE-D01C-45DA-A292-D8CBFE6025EE}" dt="2024-05-02T13:28:40.419" v="4233" actId="26606"/>
          <ac:spMkLst>
            <pc:docMk/>
            <pc:sldMk cId="270661477" sldId="284"/>
            <ac:spMk id="2055" creationId="{84ECDE7A-6944-466D-8FFE-149A29BA6BAE}"/>
          </ac:spMkLst>
        </pc:spChg>
        <pc:spChg chg="add del">
          <ac:chgData name="Francesca Savio" userId="06bfa5c4-9a72-426a-a0f7-6307137885cf" providerId="ADAL" clId="{81921ACE-D01C-45DA-A292-D8CBFE6025EE}" dt="2024-05-02T13:28:40.419" v="4233" actId="26606"/>
          <ac:spMkLst>
            <pc:docMk/>
            <pc:sldMk cId="270661477" sldId="284"/>
            <ac:spMk id="2057" creationId="{B3420082-9415-44EC-802E-C77D71D59C57}"/>
          </ac:spMkLst>
        </pc:spChg>
        <pc:spChg chg="add del">
          <ac:chgData name="Francesca Savio" userId="06bfa5c4-9a72-426a-a0f7-6307137885cf" providerId="ADAL" clId="{81921ACE-D01C-45DA-A292-D8CBFE6025EE}" dt="2024-05-02T13:28:40.419" v="4233" actId="26606"/>
          <ac:spMkLst>
            <pc:docMk/>
            <pc:sldMk cId="270661477" sldId="284"/>
            <ac:spMk id="2059" creationId="{55A52C45-1FCB-4636-A80F-2849B8226C01}"/>
          </ac:spMkLst>
        </pc:spChg>
        <pc:spChg chg="add del">
          <ac:chgData name="Francesca Savio" userId="06bfa5c4-9a72-426a-a0f7-6307137885cf" providerId="ADAL" clId="{81921ACE-D01C-45DA-A292-D8CBFE6025EE}" dt="2024-05-02T13:28:40.419" v="4233" actId="26606"/>
          <ac:spMkLst>
            <pc:docMk/>
            <pc:sldMk cId="270661477" sldId="284"/>
            <ac:spMk id="2061" creationId="{768EB4DD-3704-43AD-92B3-C4E0C6EA92CB}"/>
          </ac:spMkLst>
        </pc:spChg>
        <pc:picChg chg="add del mod">
          <ac:chgData name="Francesca Savio" userId="06bfa5c4-9a72-426a-a0f7-6307137885cf" providerId="ADAL" clId="{81921ACE-D01C-45DA-A292-D8CBFE6025EE}" dt="2024-05-02T13:31:01.362" v="4503" actId="478"/>
          <ac:picMkLst>
            <pc:docMk/>
            <pc:sldMk cId="270661477" sldId="284"/>
            <ac:picMk id="2050" creationId="{E8355B12-245C-73A1-EE00-3AEE3658D8F5}"/>
          </ac:picMkLst>
        </pc:picChg>
        <pc:picChg chg="add mod">
          <ac:chgData name="Francesca Savio" userId="06bfa5c4-9a72-426a-a0f7-6307137885cf" providerId="ADAL" clId="{81921ACE-D01C-45DA-A292-D8CBFE6025EE}" dt="2024-05-02T13:37:13.846" v="4884" actId="1076"/>
          <ac:picMkLst>
            <pc:docMk/>
            <pc:sldMk cId="270661477" sldId="284"/>
            <ac:picMk id="2052" creationId="{BDA0EB8D-BD22-73A5-8F0A-D3FCBC510941}"/>
          </ac:picMkLst>
        </pc:picChg>
      </pc:sldChg>
      <pc:sldChg chg="addSp delSp modSp new mod">
        <pc:chgData name="Francesca Savio" userId="06bfa5c4-9a72-426a-a0f7-6307137885cf" providerId="ADAL" clId="{81921ACE-D01C-45DA-A292-D8CBFE6025EE}" dt="2024-05-02T13:39:42.495" v="4950" actId="1076"/>
        <pc:sldMkLst>
          <pc:docMk/>
          <pc:sldMk cId="1342287533" sldId="285"/>
        </pc:sldMkLst>
        <pc:spChg chg="del">
          <ac:chgData name="Francesca Savio" userId="06bfa5c4-9a72-426a-a0f7-6307137885cf" providerId="ADAL" clId="{81921ACE-D01C-45DA-A292-D8CBFE6025EE}" dt="2024-05-02T13:37:50.465" v="4897" actId="478"/>
          <ac:spMkLst>
            <pc:docMk/>
            <pc:sldMk cId="1342287533" sldId="285"/>
            <ac:spMk id="2" creationId="{85FE7EE4-C90A-8BB1-60F8-C58E0257E561}"/>
          </ac:spMkLst>
        </pc:spChg>
        <pc:spChg chg="del mod">
          <ac:chgData name="Francesca Savio" userId="06bfa5c4-9a72-426a-a0f7-6307137885cf" providerId="ADAL" clId="{81921ACE-D01C-45DA-A292-D8CBFE6025EE}" dt="2024-05-02T13:37:55.520" v="4899" actId="478"/>
          <ac:spMkLst>
            <pc:docMk/>
            <pc:sldMk cId="1342287533" sldId="285"/>
            <ac:spMk id="3" creationId="{17629747-A512-6A64-DB10-9C254B7CACAE}"/>
          </ac:spMkLst>
        </pc:spChg>
        <pc:spChg chg="add mod">
          <ac:chgData name="Francesca Savio" userId="06bfa5c4-9a72-426a-a0f7-6307137885cf" providerId="ADAL" clId="{81921ACE-D01C-45DA-A292-D8CBFE6025EE}" dt="2024-05-02T13:39:39.942" v="4949" actId="1076"/>
          <ac:spMkLst>
            <pc:docMk/>
            <pc:sldMk cId="1342287533" sldId="285"/>
            <ac:spMk id="4" creationId="{DC3E8B8B-4799-8E71-44B8-3BB390D8562D}"/>
          </ac:spMkLst>
        </pc:spChg>
        <pc:picChg chg="add mod">
          <ac:chgData name="Francesca Savio" userId="06bfa5c4-9a72-426a-a0f7-6307137885cf" providerId="ADAL" clId="{81921ACE-D01C-45DA-A292-D8CBFE6025EE}" dt="2024-05-02T13:37:59.176" v="4901" actId="14100"/>
          <ac:picMkLst>
            <pc:docMk/>
            <pc:sldMk cId="1342287533" sldId="285"/>
            <ac:picMk id="4098" creationId="{E0E8135D-39B9-90BE-14F8-46A450F9BCD5}"/>
          </ac:picMkLst>
        </pc:picChg>
        <pc:picChg chg="add mod">
          <ac:chgData name="Francesca Savio" userId="06bfa5c4-9a72-426a-a0f7-6307137885cf" providerId="ADAL" clId="{81921ACE-D01C-45DA-A292-D8CBFE6025EE}" dt="2024-05-02T13:39:42.495" v="4950" actId="1076"/>
          <ac:picMkLst>
            <pc:docMk/>
            <pc:sldMk cId="1342287533" sldId="285"/>
            <ac:picMk id="4100" creationId="{0D31BC65-5936-B430-0727-4E63FBBA4538}"/>
          </ac:picMkLst>
        </pc:picChg>
      </pc:sldChg>
      <pc:sldChg chg="addSp delSp modSp add mod">
        <pc:chgData name="Francesca Savio" userId="06bfa5c4-9a72-426a-a0f7-6307137885cf" providerId="ADAL" clId="{81921ACE-D01C-45DA-A292-D8CBFE6025EE}" dt="2024-05-02T13:41:43.664" v="5171" actId="115"/>
        <pc:sldMkLst>
          <pc:docMk/>
          <pc:sldMk cId="3085546803" sldId="286"/>
        </pc:sldMkLst>
        <pc:spChg chg="mod">
          <ac:chgData name="Francesca Savio" userId="06bfa5c4-9a72-426a-a0f7-6307137885cf" providerId="ADAL" clId="{81921ACE-D01C-45DA-A292-D8CBFE6025EE}" dt="2024-05-02T13:41:43.664" v="5171" actId="115"/>
          <ac:spMkLst>
            <pc:docMk/>
            <pc:sldMk cId="3085546803" sldId="286"/>
            <ac:spMk id="3" creationId="{2F2F2E34-648D-AF69-3ED8-6C5B7E03963D}"/>
          </ac:spMkLst>
        </pc:spChg>
        <pc:picChg chg="del">
          <ac:chgData name="Francesca Savio" userId="06bfa5c4-9a72-426a-a0f7-6307137885cf" providerId="ADAL" clId="{81921ACE-D01C-45DA-A292-D8CBFE6025EE}" dt="2024-05-02T13:34:49.202" v="4661" actId="478"/>
          <ac:picMkLst>
            <pc:docMk/>
            <pc:sldMk cId="3085546803" sldId="286"/>
            <ac:picMk id="2052" creationId="{BDA0EB8D-BD22-73A5-8F0A-D3FCBC510941}"/>
          </ac:picMkLst>
        </pc:picChg>
        <pc:picChg chg="add del mod">
          <ac:chgData name="Francesca Savio" userId="06bfa5c4-9a72-426a-a0f7-6307137885cf" providerId="ADAL" clId="{81921ACE-D01C-45DA-A292-D8CBFE6025EE}" dt="2024-05-02T13:37:38.855" v="4893" actId="478"/>
          <ac:picMkLst>
            <pc:docMk/>
            <pc:sldMk cId="3085546803" sldId="286"/>
            <ac:picMk id="3074" creationId="{C27BBEC3-9F5A-FAF5-9972-6F9E921A08A9}"/>
          </ac:picMkLst>
        </pc:picChg>
      </pc:sldChg>
      <pc:sldChg chg="addSp modSp new mod setBg">
        <pc:chgData name="Francesca Savio" userId="06bfa5c4-9a72-426a-a0f7-6307137885cf" providerId="ADAL" clId="{81921ACE-D01C-45DA-A292-D8CBFE6025EE}" dt="2024-05-02T13:46:32.179" v="5496" actId="403"/>
        <pc:sldMkLst>
          <pc:docMk/>
          <pc:sldMk cId="3397321876" sldId="287"/>
        </pc:sldMkLst>
        <pc:spChg chg="mod">
          <ac:chgData name="Francesca Savio" userId="06bfa5c4-9a72-426a-a0f7-6307137885cf" providerId="ADAL" clId="{81921ACE-D01C-45DA-A292-D8CBFE6025EE}" dt="2024-05-02T13:46:09.445" v="5490" actId="26606"/>
          <ac:spMkLst>
            <pc:docMk/>
            <pc:sldMk cId="3397321876" sldId="287"/>
            <ac:spMk id="2" creationId="{27ECE40C-97E5-CF36-3256-444E7D4F74ED}"/>
          </ac:spMkLst>
        </pc:spChg>
        <pc:spChg chg="mod">
          <ac:chgData name="Francesca Savio" userId="06bfa5c4-9a72-426a-a0f7-6307137885cf" providerId="ADAL" clId="{81921ACE-D01C-45DA-A292-D8CBFE6025EE}" dt="2024-05-02T13:46:32.179" v="5496" actId="403"/>
          <ac:spMkLst>
            <pc:docMk/>
            <pc:sldMk cId="3397321876" sldId="287"/>
            <ac:spMk id="3" creationId="{DA176F40-8AFB-5809-9164-C62E2F84D276}"/>
          </ac:spMkLst>
        </pc:spChg>
        <pc:spChg chg="add">
          <ac:chgData name="Francesca Savio" userId="06bfa5c4-9a72-426a-a0f7-6307137885cf" providerId="ADAL" clId="{81921ACE-D01C-45DA-A292-D8CBFE6025EE}" dt="2024-05-02T13:46:09.445" v="5490" actId="26606"/>
          <ac:spMkLst>
            <pc:docMk/>
            <pc:sldMk cId="3397321876" sldId="287"/>
            <ac:spMk id="5129" creationId="{231BF440-39FA-4087-84CC-2EEC0BBDAF29}"/>
          </ac:spMkLst>
        </pc:spChg>
        <pc:spChg chg="add">
          <ac:chgData name="Francesca Savio" userId="06bfa5c4-9a72-426a-a0f7-6307137885cf" providerId="ADAL" clId="{81921ACE-D01C-45DA-A292-D8CBFE6025EE}" dt="2024-05-02T13:46:09.445" v="5490" actId="26606"/>
          <ac:spMkLst>
            <pc:docMk/>
            <pc:sldMk cId="3397321876" sldId="287"/>
            <ac:spMk id="5131" creationId="{F04E4CBA-303B-48BD-8451-C2701CB0EEBF}"/>
          </ac:spMkLst>
        </pc:spChg>
        <pc:spChg chg="add">
          <ac:chgData name="Francesca Savio" userId="06bfa5c4-9a72-426a-a0f7-6307137885cf" providerId="ADAL" clId="{81921ACE-D01C-45DA-A292-D8CBFE6025EE}" dt="2024-05-02T13:46:09.445" v="5490" actId="26606"/>
          <ac:spMkLst>
            <pc:docMk/>
            <pc:sldMk cId="3397321876" sldId="287"/>
            <ac:spMk id="5133" creationId="{F6CA58B3-AFCC-4A40-9882-50D5080879B0}"/>
          </ac:spMkLst>
        </pc:spChg>
        <pc:spChg chg="add">
          <ac:chgData name="Francesca Savio" userId="06bfa5c4-9a72-426a-a0f7-6307137885cf" providerId="ADAL" clId="{81921ACE-D01C-45DA-A292-D8CBFE6025EE}" dt="2024-05-02T13:46:09.445" v="5490" actId="26606"/>
          <ac:spMkLst>
            <pc:docMk/>
            <pc:sldMk cId="3397321876" sldId="287"/>
            <ac:spMk id="5135" creationId="{75C56826-D4E5-42ED-8529-079651CB3005}"/>
          </ac:spMkLst>
        </pc:spChg>
        <pc:spChg chg="add">
          <ac:chgData name="Francesca Savio" userId="06bfa5c4-9a72-426a-a0f7-6307137885cf" providerId="ADAL" clId="{81921ACE-D01C-45DA-A292-D8CBFE6025EE}" dt="2024-05-02T13:46:09.445" v="5490" actId="26606"/>
          <ac:spMkLst>
            <pc:docMk/>
            <pc:sldMk cId="3397321876" sldId="287"/>
            <ac:spMk id="5137" creationId="{82095FCE-EF05-4443-B97A-85DEE3A5CA17}"/>
          </ac:spMkLst>
        </pc:spChg>
        <pc:picChg chg="add mod ord">
          <ac:chgData name="Francesca Savio" userId="06bfa5c4-9a72-426a-a0f7-6307137885cf" providerId="ADAL" clId="{81921ACE-D01C-45DA-A292-D8CBFE6025EE}" dt="2024-05-02T13:46:19.471" v="5492" actId="14100"/>
          <ac:picMkLst>
            <pc:docMk/>
            <pc:sldMk cId="3397321876" sldId="287"/>
            <ac:picMk id="5122" creationId="{1B8A5494-4684-0A58-9368-E084E7822127}"/>
          </ac:picMkLst>
        </pc:picChg>
        <pc:picChg chg="add mod ord">
          <ac:chgData name="Francesca Savio" userId="06bfa5c4-9a72-426a-a0f7-6307137885cf" providerId="ADAL" clId="{81921ACE-D01C-45DA-A292-D8CBFE6025EE}" dt="2024-05-02T13:46:23.858" v="5493" actId="14100"/>
          <ac:picMkLst>
            <pc:docMk/>
            <pc:sldMk cId="3397321876" sldId="287"/>
            <ac:picMk id="5124" creationId="{EAA49279-11A2-238F-D150-087981999F0E}"/>
          </ac:picMkLst>
        </pc:picChg>
      </pc:sldChg>
      <pc:sldChg chg="modSp new mod">
        <pc:chgData name="Francesca Savio" userId="06bfa5c4-9a72-426a-a0f7-6307137885cf" providerId="ADAL" clId="{81921ACE-D01C-45DA-A292-D8CBFE6025EE}" dt="2024-05-02T13:48:30.853" v="5596"/>
        <pc:sldMkLst>
          <pc:docMk/>
          <pc:sldMk cId="3222906585" sldId="288"/>
        </pc:sldMkLst>
        <pc:spChg chg="mod">
          <ac:chgData name="Francesca Savio" userId="06bfa5c4-9a72-426a-a0f7-6307137885cf" providerId="ADAL" clId="{81921ACE-D01C-45DA-A292-D8CBFE6025EE}" dt="2024-05-02T13:48:30.853" v="5596"/>
          <ac:spMkLst>
            <pc:docMk/>
            <pc:sldMk cId="3222906585" sldId="288"/>
            <ac:spMk id="2" creationId="{B625413B-4C72-AF68-1372-8DC066AA40BA}"/>
          </ac:spMkLst>
        </pc:spChg>
        <pc:spChg chg="mod">
          <ac:chgData name="Francesca Savio" userId="06bfa5c4-9a72-426a-a0f7-6307137885cf" providerId="ADAL" clId="{81921ACE-D01C-45DA-A292-D8CBFE6025EE}" dt="2024-05-02T13:48:11.760" v="5595" actId="20577"/>
          <ac:spMkLst>
            <pc:docMk/>
            <pc:sldMk cId="3222906585" sldId="288"/>
            <ac:spMk id="3" creationId="{8F6B66D2-D3DB-2859-52A1-4D84B15AE8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052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2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1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8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5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8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4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6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8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3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B9A57-50F0-E1D6-4BBC-97A7B721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UK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A85298-B57E-2A18-AF05-20166BC82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United Kingdom is made up of:</a:t>
            </a:r>
          </a:p>
          <a:p>
            <a:r>
              <a:rPr lang="en-GB" dirty="0"/>
              <a:t>England</a:t>
            </a:r>
          </a:p>
          <a:p>
            <a:r>
              <a:rPr lang="en-GB" dirty="0"/>
              <a:t>Scotland</a:t>
            </a:r>
          </a:p>
          <a:p>
            <a:r>
              <a:rPr lang="en-GB" dirty="0"/>
              <a:t>Wales</a:t>
            </a:r>
          </a:p>
          <a:p>
            <a:r>
              <a:rPr lang="en-GB" dirty="0"/>
              <a:t>Northern Ireland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Not the Republic of Ireland!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55B3370-08C3-643C-12DE-CC27751B5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31"/>
          <a:stretch/>
        </p:blipFill>
        <p:spPr>
          <a:xfrm>
            <a:off x="6821213" y="1337934"/>
            <a:ext cx="4349811" cy="462406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3EBD43F-057C-AA1A-5290-E1ADFB06E4B7}"/>
              </a:ext>
            </a:extLst>
          </p:cNvPr>
          <p:cNvSpPr txBox="1"/>
          <p:nvPr/>
        </p:nvSpPr>
        <p:spPr>
          <a:xfrm>
            <a:off x="9288199" y="1845424"/>
            <a:ext cx="12927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Scotland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7580DFE-FDFF-E647-4FF4-AD4849463ACA}"/>
              </a:ext>
            </a:extLst>
          </p:cNvPr>
          <p:cNvSpPr txBox="1"/>
          <p:nvPr/>
        </p:nvSpPr>
        <p:spPr>
          <a:xfrm>
            <a:off x="7044240" y="2619705"/>
            <a:ext cx="116433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Northern Ireland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93793DC-A495-A564-C883-534C5D378B68}"/>
              </a:ext>
            </a:extLst>
          </p:cNvPr>
          <p:cNvSpPr txBox="1"/>
          <p:nvPr/>
        </p:nvSpPr>
        <p:spPr>
          <a:xfrm>
            <a:off x="6140350" y="4015844"/>
            <a:ext cx="12927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Ireland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27EBB07-909C-D41A-E0BB-A06D6C5260E8}"/>
              </a:ext>
            </a:extLst>
          </p:cNvPr>
          <p:cNvSpPr txBox="1"/>
          <p:nvPr/>
        </p:nvSpPr>
        <p:spPr>
          <a:xfrm>
            <a:off x="10228874" y="3787804"/>
            <a:ext cx="129277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England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4838AEA-A4B7-00D6-7742-A9345C5283BA}"/>
              </a:ext>
            </a:extLst>
          </p:cNvPr>
          <p:cNvSpPr txBox="1"/>
          <p:nvPr/>
        </p:nvSpPr>
        <p:spPr>
          <a:xfrm>
            <a:off x="7805399" y="4783064"/>
            <a:ext cx="106228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Wales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7B6768DB-9BC6-D8C2-6AC2-F4D67F692AC9}"/>
              </a:ext>
            </a:extLst>
          </p:cNvPr>
          <p:cNvCxnSpPr/>
          <p:nvPr/>
        </p:nvCxnSpPr>
        <p:spPr>
          <a:xfrm>
            <a:off x="7956331" y="2942870"/>
            <a:ext cx="380210" cy="4861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5735644D-6D17-1FF0-2188-3B8FAB69C953}"/>
              </a:ext>
            </a:extLst>
          </p:cNvPr>
          <p:cNvCxnSpPr>
            <a:cxnSpLocks/>
          </p:cNvCxnSpPr>
          <p:nvPr/>
        </p:nvCxnSpPr>
        <p:spPr>
          <a:xfrm>
            <a:off x="7048521" y="4238004"/>
            <a:ext cx="9078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D7ABC0E5-B79A-338A-8CDD-FB353F080793}"/>
              </a:ext>
            </a:extLst>
          </p:cNvPr>
          <p:cNvCxnSpPr>
            <a:cxnSpLocks/>
          </p:cNvCxnSpPr>
          <p:nvPr/>
        </p:nvCxnSpPr>
        <p:spPr>
          <a:xfrm flipV="1">
            <a:off x="8606449" y="4666593"/>
            <a:ext cx="484999" cy="2427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E7F85722-6EA2-C2C8-6376-4E8D9585EB4E}"/>
              </a:ext>
            </a:extLst>
          </p:cNvPr>
          <p:cNvCxnSpPr>
            <a:cxnSpLocks/>
          </p:cNvCxnSpPr>
          <p:nvPr/>
        </p:nvCxnSpPr>
        <p:spPr>
          <a:xfrm flipH="1">
            <a:off x="9091448" y="2214756"/>
            <a:ext cx="653033" cy="4049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0A25CDA-2C0D-B868-0EDE-A65875BA5196}"/>
              </a:ext>
            </a:extLst>
          </p:cNvPr>
          <p:cNvCxnSpPr>
            <a:cxnSpLocks/>
          </p:cNvCxnSpPr>
          <p:nvPr/>
        </p:nvCxnSpPr>
        <p:spPr>
          <a:xfrm flipH="1">
            <a:off x="9990922" y="4157136"/>
            <a:ext cx="812635" cy="5094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40D356E3-E17C-3671-C0D5-E556EA6CC166}"/>
              </a:ext>
            </a:extLst>
          </p:cNvPr>
          <p:cNvCxnSpPr/>
          <p:nvPr/>
        </p:nvCxnSpPr>
        <p:spPr>
          <a:xfrm>
            <a:off x="6301242" y="3787804"/>
            <a:ext cx="742998" cy="87878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6523B79A-DAE0-EE0C-CE5D-61D23EA59B42}"/>
              </a:ext>
            </a:extLst>
          </p:cNvPr>
          <p:cNvCxnSpPr>
            <a:cxnSpLocks/>
          </p:cNvCxnSpPr>
          <p:nvPr/>
        </p:nvCxnSpPr>
        <p:spPr>
          <a:xfrm flipH="1">
            <a:off x="6330738" y="3867807"/>
            <a:ext cx="625675" cy="7987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862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6E8B1-A147-26E5-7AA3-424B8E26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C4729C-7BC9-C63F-A9A6-2890997DA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540404" cy="393328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Composed of </a:t>
            </a:r>
            <a:r>
              <a:rPr lang="en-GB" b="1" dirty="0"/>
              <a:t>50 states</a:t>
            </a:r>
          </a:p>
          <a:p>
            <a:endParaRPr lang="en-GB" dirty="0"/>
          </a:p>
          <a:p>
            <a:r>
              <a:rPr lang="en-GB" dirty="0"/>
              <a:t>Born on </a:t>
            </a:r>
            <a:r>
              <a:rPr lang="en-GB" b="1" dirty="0"/>
              <a:t>4</a:t>
            </a:r>
            <a:r>
              <a:rPr lang="en-GB" b="1" baseline="30000" dirty="0"/>
              <a:t>th</a:t>
            </a:r>
            <a:r>
              <a:rPr lang="en-GB" b="1" dirty="0"/>
              <a:t> July 1776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u="sng" dirty="0"/>
              <a:t>Declaration of Independence</a:t>
            </a:r>
          </a:p>
          <a:p>
            <a:pPr marL="0" indent="0">
              <a:buNone/>
            </a:pPr>
            <a:r>
              <a:rPr lang="en-GB" dirty="0"/>
              <a:t>   (authorised by Thomas Jefferson)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   </a:t>
            </a:r>
            <a:r>
              <a:rPr lang="en-GB" dirty="0">
                <a:sym typeface="Wingdings" panose="05000000000000000000" pitchFamily="2" charset="2"/>
              </a:rPr>
              <a:t> it </a:t>
            </a:r>
            <a:r>
              <a:rPr lang="en-US" dirty="0">
                <a:sym typeface="Wingdings" panose="05000000000000000000" pitchFamily="2" charset="2"/>
              </a:rPr>
              <a:t>officially declared the colonies' independence from British rule</a:t>
            </a:r>
            <a:endParaRPr lang="en-GB" dirty="0"/>
          </a:p>
        </p:txBody>
      </p:sp>
      <p:pic>
        <p:nvPicPr>
          <p:cNvPr id="2056" name="Picture 8" descr="Us Map With State Names Immagini - Sfoglia 7,021 foto, vettoriali e video  Stock | Adobe Stock">
            <a:extLst>
              <a:ext uri="{FF2B5EF4-FFF2-40B4-BE49-F238E27FC236}">
                <a16:creationId xmlns:a16="http://schemas.microsoft.com/office/drawing/2014/main" id="{C7EC849C-9F58-B2BB-396C-657DD11F6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055" y="2478024"/>
            <a:ext cx="4653628" cy="3096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upload.wikimedia.org/wikipedia/commons/e/e2/Flag_o...">
            <a:extLst>
              <a:ext uri="{FF2B5EF4-FFF2-40B4-BE49-F238E27FC236}">
                <a16:creationId xmlns:a16="http://schemas.microsoft.com/office/drawing/2014/main" id="{962D8B6E-8917-AE7F-13C0-0EE343C9D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334" y="728092"/>
            <a:ext cx="1309852" cy="68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7893C76-1B7F-FA12-D47D-34CEBD32A4A3}"/>
              </a:ext>
            </a:extLst>
          </p:cNvPr>
          <p:cNvCxnSpPr/>
          <p:nvPr/>
        </p:nvCxnSpPr>
        <p:spPr>
          <a:xfrm>
            <a:off x="3489434" y="4918841"/>
            <a:ext cx="0" cy="8618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128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6934D7-FE33-8740-2279-A97093F7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political system in the USA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89F27F-A03A-F469-3D1B-31F4C3FF4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705621"/>
            <a:ext cx="10168128" cy="48483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United States are a </a:t>
            </a:r>
            <a:r>
              <a:rPr lang="en-US" b="1" dirty="0"/>
              <a:t>constitutional, federal and presidential republic</a:t>
            </a:r>
          </a:p>
          <a:p>
            <a:endParaRPr lang="en-US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The president is the </a:t>
            </a:r>
            <a:r>
              <a:rPr lang="en-US" b="1" dirty="0"/>
              <a:t>Head of the State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presidential elections are held every </a:t>
            </a:r>
            <a:r>
              <a:rPr lang="en-US" u="sng" dirty="0">
                <a:sym typeface="Wingdings" panose="05000000000000000000" pitchFamily="2" charset="2"/>
              </a:rPr>
              <a:t>four years</a:t>
            </a:r>
            <a:endParaRPr lang="en-US" b="1" u="sng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3076" name="Picture 4" descr="upload.wikimedia.org/wikipedia/commons/e/e2/Flag_o...">
            <a:extLst>
              <a:ext uri="{FF2B5EF4-FFF2-40B4-BE49-F238E27FC236}">
                <a16:creationId xmlns:a16="http://schemas.microsoft.com/office/drawing/2014/main" id="{57F8CC22-92B1-4A3E-B16E-DF714B845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334" y="728092"/>
            <a:ext cx="1309852" cy="68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883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6934D7-FE33-8740-2279-A97093F7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political system in the USA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89F27F-A03A-F469-3D1B-31F4C3FF4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058" y="2009672"/>
            <a:ext cx="10168128" cy="48483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Constitution was adopted in 1787 and it </a:t>
            </a:r>
            <a:r>
              <a:rPr lang="en-US" b="1" dirty="0"/>
              <a:t>outlines the national frame of the government</a:t>
            </a:r>
          </a:p>
          <a:p>
            <a:pPr marL="0" indent="0">
              <a:buNone/>
            </a:pPr>
            <a:r>
              <a:rPr lang="en-US" b="1" dirty="0"/>
              <a:t>                                                             =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It:</a:t>
            </a:r>
          </a:p>
          <a:p>
            <a:r>
              <a:rPr lang="en-US" dirty="0">
                <a:sym typeface="Wingdings" panose="05000000000000000000" pitchFamily="2" charset="2"/>
              </a:rPr>
              <a:t>Establishes the </a:t>
            </a:r>
            <a:r>
              <a:rPr lang="en-US" u="sng" dirty="0">
                <a:sym typeface="Wingdings" panose="05000000000000000000" pitchFamily="2" charset="2"/>
              </a:rPr>
              <a:t>structure</a:t>
            </a:r>
            <a:r>
              <a:rPr lang="en-US" dirty="0">
                <a:sym typeface="Wingdings" panose="05000000000000000000" pitchFamily="2" charset="2"/>
              </a:rPr>
              <a:t> of the federal government</a:t>
            </a:r>
          </a:p>
          <a:p>
            <a:r>
              <a:rPr lang="en-US" dirty="0">
                <a:sym typeface="Wingdings" panose="05000000000000000000" pitchFamily="2" charset="2"/>
              </a:rPr>
              <a:t>Sets the guidelines for </a:t>
            </a:r>
            <a:r>
              <a:rPr lang="en-US" u="sng" dirty="0">
                <a:sym typeface="Wingdings" panose="05000000000000000000" pitchFamily="2" charset="2"/>
              </a:rPr>
              <a:t>the relationship between the federal government and the states</a:t>
            </a:r>
          </a:p>
          <a:p>
            <a:r>
              <a:rPr lang="en-US" dirty="0">
                <a:sym typeface="Wingdings" panose="05000000000000000000" pitchFamily="2" charset="2"/>
              </a:rPr>
              <a:t>Expresses the </a:t>
            </a:r>
            <a:r>
              <a:rPr lang="en-US" u="sng" dirty="0">
                <a:sym typeface="Wingdings" panose="05000000000000000000" pitchFamily="2" charset="2"/>
              </a:rPr>
              <a:t>rights</a:t>
            </a:r>
            <a:r>
              <a:rPr lang="en-US" dirty="0">
                <a:sym typeface="Wingdings" panose="05000000000000000000" pitchFamily="2" charset="2"/>
              </a:rPr>
              <a:t> of the citizens</a:t>
            </a:r>
            <a:endParaRPr lang="en-GB" dirty="0"/>
          </a:p>
        </p:txBody>
      </p:sp>
      <p:pic>
        <p:nvPicPr>
          <p:cNvPr id="3076" name="Picture 4" descr="upload.wikimedia.org/wikipedia/commons/e/e2/Flag_o...">
            <a:extLst>
              <a:ext uri="{FF2B5EF4-FFF2-40B4-BE49-F238E27FC236}">
                <a16:creationId xmlns:a16="http://schemas.microsoft.com/office/drawing/2014/main" id="{57F8CC22-92B1-4A3E-B16E-DF714B845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334" y="728092"/>
            <a:ext cx="1309852" cy="68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659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F1F8E7-02C2-96A4-1250-6AAC94FE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Political parties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1BE6C4E-286A-60C6-7534-37C24603D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There are two predominant parties: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Democratic Party</a:t>
            </a:r>
            <a:r>
              <a:rPr lang="en-GB" dirty="0"/>
              <a:t>: centre-left, liberal party. Its voters are mainly in the North-East and West-Coast states. It is in favour of social and economic equality.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Republican Party</a:t>
            </a:r>
            <a:r>
              <a:rPr lang="en-GB" dirty="0"/>
              <a:t>: centre-right, conservative party. It is in favour of private business and conservatism.</a:t>
            </a:r>
          </a:p>
        </p:txBody>
      </p:sp>
      <p:pic>
        <p:nvPicPr>
          <p:cNvPr id="4" name="Picture 4" descr="upload.wikimedia.org/wikipedia/commons/e/e2/Flag_o...">
            <a:extLst>
              <a:ext uri="{FF2B5EF4-FFF2-40B4-BE49-F238E27FC236}">
                <a16:creationId xmlns:a16="http://schemas.microsoft.com/office/drawing/2014/main" id="{396807FF-7DA6-54F6-1CAC-DB79E339B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334" y="728092"/>
            <a:ext cx="1309852" cy="68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87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5D91F9-E7F4-1863-F5B1-8EF80AB6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Political parties</a:t>
            </a:r>
          </a:p>
        </p:txBody>
      </p:sp>
      <p:pic>
        <p:nvPicPr>
          <p:cNvPr id="1026" name="Picture 2" descr="Us,Election,Results,Map.,American,Presidential,Election,Results">
            <a:extLst>
              <a:ext uri="{FF2B5EF4-FFF2-40B4-BE49-F238E27FC236}">
                <a16:creationId xmlns:a16="http://schemas.microsoft.com/office/drawing/2014/main" id="{DA046464-ED7E-4BF6-6977-30FE5D96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65" y="2243223"/>
            <a:ext cx="800100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AA9334-3B9B-EA80-5025-A54E11D8CD39}"/>
              </a:ext>
            </a:extLst>
          </p:cNvPr>
          <p:cNvSpPr txBox="1"/>
          <p:nvPr/>
        </p:nvSpPr>
        <p:spPr>
          <a:xfrm>
            <a:off x="9091448" y="2480441"/>
            <a:ext cx="2858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r>
              <a:rPr lang="en-GB" dirty="0"/>
              <a:t>        mainly Republican</a:t>
            </a:r>
          </a:p>
          <a:p>
            <a:endParaRPr lang="en-GB" dirty="0"/>
          </a:p>
          <a:p>
            <a:r>
              <a:rPr lang="en-GB" dirty="0"/>
              <a:t>        mainly Democratic</a:t>
            </a:r>
          </a:p>
          <a:p>
            <a:endParaRPr lang="en-GB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A4F6EC3-F1DC-A996-1F8D-B207DACEBD44}"/>
              </a:ext>
            </a:extLst>
          </p:cNvPr>
          <p:cNvSpPr/>
          <p:nvPr/>
        </p:nvSpPr>
        <p:spPr>
          <a:xfrm>
            <a:off x="9196552" y="2743200"/>
            <a:ext cx="304800" cy="29429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D78EEB85-E68F-1A76-B3EF-6D95B6CC2172}"/>
              </a:ext>
            </a:extLst>
          </p:cNvPr>
          <p:cNvSpPr/>
          <p:nvPr/>
        </p:nvSpPr>
        <p:spPr>
          <a:xfrm>
            <a:off x="9196552" y="3300249"/>
            <a:ext cx="304800" cy="29429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4" descr="upload.wikimedia.org/wikipedia/commons/e/e2/Flag_o...">
            <a:extLst>
              <a:ext uri="{FF2B5EF4-FFF2-40B4-BE49-F238E27FC236}">
                <a16:creationId xmlns:a16="http://schemas.microsoft.com/office/drawing/2014/main" id="{592C8501-0248-056E-1B05-9E870C0EC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7334" y="728092"/>
            <a:ext cx="1309852" cy="687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939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3D4054-9E42-128F-3339-B3002E295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Symbols of the parties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31EC7CF-98E1-0B03-EB3C-075B766127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433" y="2433637"/>
            <a:ext cx="1979201" cy="171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8BC0B68-DC38-0E4F-F9A6-8FC7915A7086}"/>
              </a:ext>
            </a:extLst>
          </p:cNvPr>
          <p:cNvSpPr txBox="1"/>
          <p:nvPr/>
        </p:nvSpPr>
        <p:spPr>
          <a:xfrm>
            <a:off x="4120054" y="2433637"/>
            <a:ext cx="695637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Republican party: </a:t>
            </a:r>
            <a:r>
              <a:rPr lang="en-GB" sz="2400" u="sng" dirty="0"/>
              <a:t>elephant</a:t>
            </a:r>
          </a:p>
          <a:p>
            <a:r>
              <a:rPr lang="en-GB" sz="2400" dirty="0"/>
              <a:t>Associated with strength, wisdom and dignity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Democratic party: </a:t>
            </a:r>
            <a:r>
              <a:rPr lang="en-GB" sz="2400" u="sng" dirty="0"/>
              <a:t>donkey</a:t>
            </a:r>
          </a:p>
          <a:p>
            <a:r>
              <a:rPr lang="en-GB" sz="2400" dirty="0"/>
              <a:t>Associated with humility and perseverance</a:t>
            </a:r>
          </a:p>
        </p:txBody>
      </p:sp>
      <p:pic>
        <p:nvPicPr>
          <p:cNvPr id="2052" name="Picture 4" descr="Why is the Donkey the Democratic Party's Mascot?">
            <a:extLst>
              <a:ext uri="{FF2B5EF4-FFF2-40B4-BE49-F238E27FC236}">
                <a16:creationId xmlns:a16="http://schemas.microsoft.com/office/drawing/2014/main" id="{FF63B8E1-19A3-7802-B519-AB7562925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4381993"/>
            <a:ext cx="221932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943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4" name="Freeform: Shape 104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6" name="Freeform: Shape 104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56402D-822B-32FB-F743-91F85946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504927"/>
            <a:ext cx="4714494" cy="1895373"/>
          </a:xfrm>
        </p:spPr>
        <p:txBody>
          <a:bodyPr anchor="ctr">
            <a:normAutofit/>
          </a:bodyPr>
          <a:lstStyle/>
          <a:p>
            <a:r>
              <a:rPr lang="en-GB" sz="3500" dirty="0"/>
              <a:t>A comparison of flags</a:t>
            </a: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E963FC-1FEE-418F-23F1-D1B8A4BE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2587083"/>
            <a:ext cx="4901186" cy="4051907"/>
          </a:xfrm>
        </p:spPr>
        <p:txBody>
          <a:bodyPr anchor="t"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GB" sz="2800" b="1" dirty="0"/>
              <a:t>UK</a:t>
            </a:r>
          </a:p>
          <a:p>
            <a:pPr marL="457200" lvl="1" indent="0">
              <a:buNone/>
            </a:pPr>
            <a:r>
              <a:rPr lang="en-GB" sz="2400" u="sng" dirty="0"/>
              <a:t>Union Jack</a:t>
            </a:r>
          </a:p>
          <a:p>
            <a:pPr marL="457200" lvl="1" indent="0">
              <a:buNone/>
            </a:pPr>
            <a:r>
              <a:rPr lang="en-GB" sz="2400" dirty="0"/>
              <a:t>The flag consists of:</a:t>
            </a:r>
          </a:p>
          <a:p>
            <a:pPr lvl="1">
              <a:buFontTx/>
              <a:buChar char="-"/>
            </a:pPr>
            <a:r>
              <a:rPr lang="en-GB" sz="2400" dirty="0"/>
              <a:t>the </a:t>
            </a:r>
            <a:r>
              <a:rPr lang="en-GB" sz="2400" b="1" dirty="0"/>
              <a:t>red cross of Saint George </a:t>
            </a:r>
            <a:r>
              <a:rPr lang="en-GB" sz="2400" dirty="0"/>
              <a:t>(patron saint of England)</a:t>
            </a:r>
          </a:p>
          <a:p>
            <a:pPr lvl="1">
              <a:buFontTx/>
              <a:buChar char="-"/>
            </a:pPr>
            <a:r>
              <a:rPr lang="en-GB" sz="2400" dirty="0"/>
              <a:t>The </a:t>
            </a:r>
            <a:r>
              <a:rPr lang="en-GB" sz="2400" b="1" dirty="0"/>
              <a:t>white cross saltire of Saint Andrew </a:t>
            </a:r>
            <a:r>
              <a:rPr lang="en-GB" sz="2400" dirty="0"/>
              <a:t>(patron saint of Scotland)</a:t>
            </a:r>
          </a:p>
          <a:p>
            <a:pPr lvl="1">
              <a:buFontTx/>
              <a:buChar char="-"/>
            </a:pPr>
            <a:r>
              <a:rPr lang="en-US" sz="2400" dirty="0"/>
              <a:t>The </a:t>
            </a:r>
            <a:r>
              <a:rPr lang="en-US" sz="2400" b="1" dirty="0"/>
              <a:t>red cross saltire of St Patrick </a:t>
            </a:r>
            <a:r>
              <a:rPr lang="en-US" sz="2400" dirty="0"/>
              <a:t>(patron saint of Ireland)</a:t>
            </a:r>
            <a:endParaRPr lang="en-GB" sz="2400" dirty="0"/>
          </a:p>
          <a:p>
            <a:pPr lvl="1">
              <a:buFontTx/>
              <a:buChar char="-"/>
            </a:pPr>
            <a:endParaRPr lang="en-GB" sz="2400" dirty="0"/>
          </a:p>
          <a:p>
            <a:pPr marL="457200" lvl="1" indent="0">
              <a:buNone/>
            </a:pPr>
            <a:endParaRPr lang="en-GB" sz="1600" dirty="0"/>
          </a:p>
        </p:txBody>
      </p:sp>
      <p:pic>
        <p:nvPicPr>
          <p:cNvPr id="1028" name="Picture 4" descr="Cross of St. George | emblem | Britannica">
            <a:extLst>
              <a:ext uri="{FF2B5EF4-FFF2-40B4-BE49-F238E27FC236}">
                <a16:creationId xmlns:a16="http://schemas.microsoft.com/office/drawing/2014/main" id="{7BAA3F0F-6C74-B375-EF28-1282A97BD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5588" y="1136199"/>
            <a:ext cx="6922008" cy="475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461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F56402D-822B-32FB-F743-91F859462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GB" sz="3500" dirty="0"/>
              <a:t>A comparison of flags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817B44-ECAE-AF1C-089C-95C83AC1C0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1" r="7440" b="2"/>
          <a:stretch/>
        </p:blipFill>
        <p:spPr bwMode="auto">
          <a:xfrm>
            <a:off x="908304" y="2478024"/>
            <a:ext cx="4789969" cy="294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AE963FC-1FEE-418F-23F1-D1B8A4BED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158" y="2018805"/>
            <a:ext cx="5674633" cy="4761135"/>
          </a:xfrm>
        </p:spPr>
        <p:txBody>
          <a:bodyPr anchor="ctr"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GB" sz="2600" b="1" dirty="0"/>
              <a:t>USA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2200" u="sng" dirty="0"/>
              <a:t>Stars and stripes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GB" sz="2200" dirty="0"/>
              <a:t>The flag consists of:</a:t>
            </a:r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GB" sz="2200" b="1" dirty="0"/>
              <a:t>Thirteen horizontal stripes </a:t>
            </a:r>
            <a:r>
              <a:rPr lang="en-GB" sz="2200" dirty="0">
                <a:sym typeface="Wingdings" panose="05000000000000000000" pitchFamily="2" charset="2"/>
              </a:rPr>
              <a:t> 13 British colonies that declared independence from Great Britain</a:t>
            </a:r>
            <a:endParaRPr lang="en-GB" sz="2200" dirty="0"/>
          </a:p>
          <a:p>
            <a:pPr lvl="1">
              <a:lnSpc>
                <a:spcPct val="100000"/>
              </a:lnSpc>
              <a:buFontTx/>
              <a:buChar char="-"/>
            </a:pPr>
            <a:r>
              <a:rPr lang="en-GB" sz="2200" b="1" dirty="0"/>
              <a:t>Fifty stars </a:t>
            </a:r>
            <a:r>
              <a:rPr lang="en-GB" sz="2200" dirty="0">
                <a:sym typeface="Wingdings" panose="05000000000000000000" pitchFamily="2" charset="2"/>
              </a:rPr>
              <a:t> 50 states</a:t>
            </a:r>
            <a:endParaRPr lang="en-GB" sz="2200" dirty="0"/>
          </a:p>
          <a:p>
            <a:pPr lvl="1">
              <a:lnSpc>
                <a:spcPct val="100000"/>
              </a:lnSpc>
              <a:buFontTx/>
              <a:buChar char="-"/>
            </a:pPr>
            <a:endParaRPr lang="en-GB" dirty="0"/>
          </a:p>
          <a:p>
            <a:pPr marL="457200" lvl="1" indent="0">
              <a:lnSpc>
                <a:spcPct val="10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6255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irteen Colonies - WorldAtlas">
            <a:extLst>
              <a:ext uri="{FF2B5EF4-FFF2-40B4-BE49-F238E27FC236}">
                <a16:creationId xmlns:a16="http://schemas.microsoft.com/office/drawing/2014/main" id="{4B075474-95E6-4301-1138-A38FA9AE4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676274"/>
            <a:ext cx="8466214" cy="579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52B36E4-0579-1006-894C-E18D49CC6B72}"/>
              </a:ext>
            </a:extLst>
          </p:cNvPr>
          <p:cNvSpPr txBox="1"/>
          <p:nvPr/>
        </p:nvSpPr>
        <p:spPr>
          <a:xfrm>
            <a:off x="2207942" y="5519854"/>
            <a:ext cx="2743200" cy="55756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F0C31F-1AF8-F8EB-9315-E090590D583E}"/>
              </a:ext>
            </a:extLst>
          </p:cNvPr>
          <p:cNvSpPr txBox="1"/>
          <p:nvPr/>
        </p:nvSpPr>
        <p:spPr>
          <a:xfrm>
            <a:off x="423746" y="676276"/>
            <a:ext cx="1483113" cy="9071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601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B95C02-3978-B31C-2D73-4E48A477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Canada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81D82E-A1CA-D399-516E-F919883E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622" y="420624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anada Map: Regions, Geography, Facts &amp; Figures | Infoplease">
            <a:extLst>
              <a:ext uri="{FF2B5EF4-FFF2-40B4-BE49-F238E27FC236}">
                <a16:creationId xmlns:a16="http://schemas.microsoft.com/office/drawing/2014/main" id="{92C634BB-D3DD-C110-894F-AB241AECE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" y="2354607"/>
            <a:ext cx="5480593" cy="410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35C21B-12BA-55B8-4336-20864B93FA14}"/>
              </a:ext>
            </a:extLst>
          </p:cNvPr>
          <p:cNvSpPr txBox="1"/>
          <p:nvPr/>
        </p:nvSpPr>
        <p:spPr>
          <a:xfrm>
            <a:off x="6783211" y="2574968"/>
            <a:ext cx="52638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Capital city: </a:t>
            </a:r>
            <a:r>
              <a:rPr lang="en-GB" sz="2400" dirty="0"/>
              <a:t>Ottawa</a:t>
            </a:r>
          </a:p>
          <a:p>
            <a:endParaRPr lang="en-GB" sz="2400" b="1" dirty="0"/>
          </a:p>
          <a:p>
            <a:r>
              <a:rPr lang="en-GB" sz="2400" b="1" dirty="0"/>
              <a:t>Languages:</a:t>
            </a:r>
            <a:r>
              <a:rPr lang="en-GB" sz="2400" dirty="0"/>
              <a:t> English and French</a:t>
            </a:r>
          </a:p>
          <a:p>
            <a:endParaRPr lang="en-GB" sz="2400" dirty="0"/>
          </a:p>
          <a:p>
            <a:r>
              <a:rPr lang="en-GB" sz="2400" b="1" dirty="0"/>
              <a:t>Currency</a:t>
            </a:r>
            <a:r>
              <a:rPr lang="en-GB" sz="2400" dirty="0"/>
              <a:t>: Canadian dollar</a:t>
            </a:r>
          </a:p>
          <a:p>
            <a:endParaRPr lang="en-GB" sz="2400" dirty="0"/>
          </a:p>
          <a:p>
            <a:r>
              <a:rPr lang="en-GB" sz="2400" b="1" dirty="0"/>
              <a:t>Flag:</a:t>
            </a:r>
            <a:r>
              <a:rPr lang="en-GB" sz="2400" dirty="0"/>
              <a:t> the </a:t>
            </a:r>
            <a:r>
              <a:rPr lang="en-GB" sz="2400" u="sng" dirty="0"/>
              <a:t>Maple Leaf</a:t>
            </a:r>
          </a:p>
          <a:p>
            <a:r>
              <a:rPr lang="en-GB" sz="2400" dirty="0">
                <a:sym typeface="Wingdings" panose="05000000000000000000" pitchFamily="2" charset="2"/>
              </a:rPr>
              <a:t> representation of the vast   maple forests</a:t>
            </a:r>
            <a:endParaRPr lang="en-GB" sz="2400" dirty="0"/>
          </a:p>
          <a:p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408003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EA24E4-FD9C-859B-E324-F3FDB49A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– Prime Ministers in the UK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AF6A9AC0-49A2-1412-DB06-0995351ABDAF}"/>
              </a:ext>
            </a:extLst>
          </p:cNvPr>
          <p:cNvSpPr/>
          <p:nvPr/>
        </p:nvSpPr>
        <p:spPr>
          <a:xfrm>
            <a:off x="802570" y="3279228"/>
            <a:ext cx="10794124" cy="767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5C6D0BDF-132E-CE4C-2E27-54DE81FFAEA8}"/>
              </a:ext>
            </a:extLst>
          </p:cNvPr>
          <p:cNvCxnSpPr/>
          <p:nvPr/>
        </p:nvCxnSpPr>
        <p:spPr>
          <a:xfrm>
            <a:off x="1115568" y="2737944"/>
            <a:ext cx="0" cy="184982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EA8B1DB7-AF22-624C-3181-131103CEB107}"/>
              </a:ext>
            </a:extLst>
          </p:cNvPr>
          <p:cNvCxnSpPr>
            <a:cxnSpLocks/>
          </p:cNvCxnSpPr>
          <p:nvPr/>
        </p:nvCxnSpPr>
        <p:spPr>
          <a:xfrm>
            <a:off x="4030717" y="2737942"/>
            <a:ext cx="0" cy="25503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FE4930C-551A-B09D-3EA7-7A876AB30043}"/>
              </a:ext>
            </a:extLst>
          </p:cNvPr>
          <p:cNvCxnSpPr/>
          <p:nvPr/>
        </p:nvCxnSpPr>
        <p:spPr>
          <a:xfrm>
            <a:off x="6463863" y="2737942"/>
            <a:ext cx="0" cy="184982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481B8F6D-AC44-AB99-036D-7B9F6E166353}"/>
              </a:ext>
            </a:extLst>
          </p:cNvPr>
          <p:cNvCxnSpPr>
            <a:cxnSpLocks/>
          </p:cNvCxnSpPr>
          <p:nvPr/>
        </p:nvCxnSpPr>
        <p:spPr>
          <a:xfrm>
            <a:off x="8870730" y="2737942"/>
            <a:ext cx="0" cy="25503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E468D1A0-113D-3F35-C94A-64620CEB4A1A}"/>
              </a:ext>
            </a:extLst>
          </p:cNvPr>
          <p:cNvCxnSpPr/>
          <p:nvPr/>
        </p:nvCxnSpPr>
        <p:spPr>
          <a:xfrm>
            <a:off x="10300138" y="2737942"/>
            <a:ext cx="0" cy="184982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D6828EC-4E70-E05C-A299-8A7244E8BB6B}"/>
              </a:ext>
            </a:extLst>
          </p:cNvPr>
          <p:cNvSpPr txBox="1"/>
          <p:nvPr/>
        </p:nvSpPr>
        <p:spPr>
          <a:xfrm>
            <a:off x="101320" y="4805883"/>
            <a:ext cx="202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</a:rPr>
              <a:t>David Cameron (2010-2016)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46E2D8C-8BE1-C882-6E04-C896A18BCDC2}"/>
              </a:ext>
            </a:extLst>
          </p:cNvPr>
          <p:cNvSpPr txBox="1"/>
          <p:nvPr/>
        </p:nvSpPr>
        <p:spPr>
          <a:xfrm>
            <a:off x="2906109" y="5565279"/>
            <a:ext cx="2028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5"/>
                </a:solidFill>
              </a:rPr>
              <a:t>Theresa May (2016-2019)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01E6967-D042-7A26-E427-3EDFBB69EDC3}"/>
              </a:ext>
            </a:extLst>
          </p:cNvPr>
          <p:cNvSpPr txBox="1"/>
          <p:nvPr/>
        </p:nvSpPr>
        <p:spPr>
          <a:xfrm>
            <a:off x="4934604" y="4805881"/>
            <a:ext cx="3069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Boris Johnson</a:t>
            </a:r>
          </a:p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(2019-5</a:t>
            </a:r>
            <a:r>
              <a:rPr lang="en-GB" b="1" baseline="30000" dirty="0">
                <a:solidFill>
                  <a:schemeClr val="accent1">
                    <a:lumMod val="75000"/>
                  </a:schemeClr>
                </a:solidFill>
              </a:rPr>
              <a:t>th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 Sept. 2022)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B74B029-1ABE-21B6-6B0F-DF60BE04A1E3}"/>
              </a:ext>
            </a:extLst>
          </p:cNvPr>
          <p:cNvSpPr txBox="1"/>
          <p:nvPr/>
        </p:nvSpPr>
        <p:spPr>
          <a:xfrm>
            <a:off x="6789674" y="5597489"/>
            <a:ext cx="4346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Liz Truss</a:t>
            </a:r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(6</a:t>
            </a:r>
            <a:r>
              <a:rPr lang="en-GB" b="1" baseline="30000" dirty="0">
                <a:solidFill>
                  <a:srgbClr val="FFC000"/>
                </a:solidFill>
              </a:rPr>
              <a:t>th</a:t>
            </a:r>
            <a:r>
              <a:rPr lang="en-GB" b="1" dirty="0">
                <a:solidFill>
                  <a:srgbClr val="FFC000"/>
                </a:solidFill>
              </a:rPr>
              <a:t> Sept. 2022-</a:t>
            </a:r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20</a:t>
            </a:r>
            <a:r>
              <a:rPr lang="en-GB" b="1" baseline="30000" dirty="0">
                <a:solidFill>
                  <a:srgbClr val="FFC000"/>
                </a:solidFill>
              </a:rPr>
              <a:t>th</a:t>
            </a:r>
            <a:r>
              <a:rPr lang="en-GB" b="1" dirty="0">
                <a:solidFill>
                  <a:srgbClr val="FFC000"/>
                </a:solidFill>
              </a:rPr>
              <a:t> October 2022) 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E597A14-81BB-B57B-1FF2-D0A4A35106E8}"/>
              </a:ext>
            </a:extLst>
          </p:cNvPr>
          <p:cNvSpPr txBox="1"/>
          <p:nvPr/>
        </p:nvSpPr>
        <p:spPr>
          <a:xfrm>
            <a:off x="9396241" y="4623778"/>
            <a:ext cx="20284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Rishi Sunak </a:t>
            </a:r>
          </a:p>
          <a:p>
            <a:pPr algn="ctr"/>
            <a:r>
              <a:rPr lang="en-GB" b="1" dirty="0"/>
              <a:t>(25</a:t>
            </a:r>
            <a:r>
              <a:rPr lang="en-GB" b="1" baseline="30000" dirty="0"/>
              <a:t>th</a:t>
            </a:r>
            <a:r>
              <a:rPr lang="en-GB" b="1" dirty="0"/>
              <a:t> Oct. 2022-ongoing)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230AC23-9FF0-B653-2A3D-E0782E3F0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138" y="851774"/>
            <a:ext cx="1146613" cy="57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11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B95C02-3978-B31C-2D73-4E48A477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Canada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C9B0BC-CEC1-E803-1A34-88F70422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379224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= </a:t>
            </a:r>
            <a:r>
              <a:rPr lang="en-GB" u="sng" dirty="0"/>
              <a:t>federal parliamentary state</a:t>
            </a:r>
          </a:p>
          <a:p>
            <a:pPr marL="0" indent="0" algn="ctr">
              <a:buNone/>
            </a:pPr>
            <a:r>
              <a:rPr lang="en-GB" dirty="0"/>
              <a:t>Why?</a:t>
            </a:r>
          </a:p>
          <a:p>
            <a:pPr marL="0" indent="0">
              <a:buNone/>
            </a:pPr>
            <a:r>
              <a:rPr lang="en-GB" b="1" dirty="0"/>
              <a:t>Federal:</a:t>
            </a:r>
          </a:p>
          <a:p>
            <a:pPr marL="0" indent="0">
              <a:buNone/>
            </a:pPr>
            <a:r>
              <a:rPr lang="en-GB" dirty="0"/>
              <a:t>Practical and historical reasons: </a:t>
            </a:r>
          </a:p>
          <a:p>
            <a:pPr marL="0" indent="0">
              <a:buNone/>
            </a:pPr>
            <a:r>
              <a:rPr lang="en-GB" b="1" dirty="0"/>
              <a:t>1. Canada has a vast territory with cultural and linguistic diversity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A federal system allows these diverse regions to manage their local affairs while still being part of a unified nation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81D82E-A1CA-D399-516E-F919883E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622" y="420624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722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B95C02-3978-B31C-2D73-4E48A477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Canada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C9B0BC-CEC1-E803-1A34-88F70422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615184"/>
            <a:ext cx="10168128" cy="3694176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2. Canada</a:t>
            </a:r>
            <a:r>
              <a:rPr lang="en-US" b="1" dirty="0"/>
              <a:t> was created through the union of several British colonies in North America (1867)</a:t>
            </a:r>
          </a:p>
          <a:p>
            <a:pPr marL="0" indent="0">
              <a:buNone/>
            </a:pPr>
            <a:endParaRPr lang="en-US" sz="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US" dirty="0"/>
              <a:t>Each of these colonies had its own government and distinct identity. The federal system was a compromise that allowed these colonies to retain a degree of self-government within a larger federation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381D82E-A1CA-D399-516E-F919883EE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622" y="420624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134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21B794C-68EF-CE0A-C62C-45A80E483D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034" y="378555"/>
            <a:ext cx="7404707" cy="610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3721A1-6686-6C57-A59D-2B9FC04DBE20}"/>
              </a:ext>
            </a:extLst>
          </p:cNvPr>
          <p:cNvSpPr txBox="1"/>
          <p:nvPr/>
        </p:nvSpPr>
        <p:spPr>
          <a:xfrm>
            <a:off x="1984917" y="4884234"/>
            <a:ext cx="1683834" cy="1828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32F14A7-3797-C99A-2CC7-FD30BBB460E6}"/>
              </a:ext>
            </a:extLst>
          </p:cNvPr>
          <p:cNvSpPr txBox="1"/>
          <p:nvPr/>
        </p:nvSpPr>
        <p:spPr>
          <a:xfrm>
            <a:off x="3668750" y="5036634"/>
            <a:ext cx="1683835" cy="18288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E3F9F9D-177A-AC24-E77A-44C00F796A0D}"/>
              </a:ext>
            </a:extLst>
          </p:cNvPr>
          <p:cNvSpPr txBox="1"/>
          <p:nvPr/>
        </p:nvSpPr>
        <p:spPr>
          <a:xfrm>
            <a:off x="4676078" y="5116843"/>
            <a:ext cx="832624" cy="1051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54EB21-F156-0531-E945-8C0A49342DB8}"/>
              </a:ext>
            </a:extLst>
          </p:cNvPr>
          <p:cNvSpPr txBox="1"/>
          <p:nvPr/>
        </p:nvSpPr>
        <p:spPr>
          <a:xfrm>
            <a:off x="4854646" y="5502145"/>
            <a:ext cx="832624" cy="1051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5FD43FA-0A2C-01A7-8CD8-2FBE961A148A}"/>
              </a:ext>
            </a:extLst>
          </p:cNvPr>
          <p:cNvSpPr txBox="1"/>
          <p:nvPr/>
        </p:nvSpPr>
        <p:spPr>
          <a:xfrm>
            <a:off x="5531153" y="5798634"/>
            <a:ext cx="832624" cy="1051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64F09C4-2BF1-E011-4C20-ACF7A6CCF397}"/>
              </a:ext>
            </a:extLst>
          </p:cNvPr>
          <p:cNvSpPr txBox="1"/>
          <p:nvPr/>
        </p:nvSpPr>
        <p:spPr>
          <a:xfrm>
            <a:off x="6278285" y="5427512"/>
            <a:ext cx="832624" cy="1051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BF00AEB-93F4-48DA-47DC-53E852819A7B}"/>
              </a:ext>
            </a:extLst>
          </p:cNvPr>
          <p:cNvSpPr txBox="1"/>
          <p:nvPr/>
        </p:nvSpPr>
        <p:spPr>
          <a:xfrm>
            <a:off x="6445628" y="5272668"/>
            <a:ext cx="832624" cy="1051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B7CDD75-E051-9782-5A7F-DACA5ED07256}"/>
              </a:ext>
            </a:extLst>
          </p:cNvPr>
          <p:cNvSpPr txBox="1"/>
          <p:nvPr/>
        </p:nvSpPr>
        <p:spPr>
          <a:xfrm>
            <a:off x="6624196" y="5197545"/>
            <a:ext cx="832624" cy="1051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1376DEB-94B4-38D3-3432-4BF3B4EFA9D8}"/>
              </a:ext>
            </a:extLst>
          </p:cNvPr>
          <p:cNvSpPr txBox="1"/>
          <p:nvPr/>
        </p:nvSpPr>
        <p:spPr>
          <a:xfrm>
            <a:off x="6683300" y="5116353"/>
            <a:ext cx="832624" cy="1051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5D07412-8F7B-727B-60C7-3213556A2775}"/>
              </a:ext>
            </a:extLst>
          </p:cNvPr>
          <p:cNvSpPr txBox="1"/>
          <p:nvPr/>
        </p:nvSpPr>
        <p:spPr>
          <a:xfrm>
            <a:off x="7479271" y="4943018"/>
            <a:ext cx="832624" cy="1051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55686F7-5CE0-3229-331C-0C6629506353}"/>
              </a:ext>
            </a:extLst>
          </p:cNvPr>
          <p:cNvSpPr txBox="1"/>
          <p:nvPr/>
        </p:nvSpPr>
        <p:spPr>
          <a:xfrm>
            <a:off x="6995717" y="5586903"/>
            <a:ext cx="832624" cy="1051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5EBDC0C-E4EC-F7A9-C38D-8A482DEC041E}"/>
              </a:ext>
            </a:extLst>
          </p:cNvPr>
          <p:cNvSpPr txBox="1"/>
          <p:nvPr/>
        </p:nvSpPr>
        <p:spPr>
          <a:xfrm>
            <a:off x="7702072" y="5428095"/>
            <a:ext cx="832624" cy="1051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333430-4D65-9075-FEA0-247A6F2FDB22}"/>
              </a:ext>
            </a:extLst>
          </p:cNvPr>
          <p:cNvSpPr txBox="1"/>
          <p:nvPr/>
        </p:nvSpPr>
        <p:spPr>
          <a:xfrm>
            <a:off x="8334346" y="5427512"/>
            <a:ext cx="1263398" cy="1051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8DDB4BEE-DC05-9F2A-0C22-0FF8BC918465}"/>
              </a:ext>
            </a:extLst>
          </p:cNvPr>
          <p:cNvSpPr txBox="1"/>
          <p:nvPr/>
        </p:nvSpPr>
        <p:spPr>
          <a:xfrm>
            <a:off x="8319403" y="4578746"/>
            <a:ext cx="832624" cy="1051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0879ED1-E123-91F9-5107-180E617D9FBA}"/>
              </a:ext>
            </a:extLst>
          </p:cNvPr>
          <p:cNvSpPr txBox="1"/>
          <p:nvPr/>
        </p:nvSpPr>
        <p:spPr>
          <a:xfrm>
            <a:off x="8106939" y="4004458"/>
            <a:ext cx="2100144" cy="1051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59BB0A7-484F-46FF-A85A-9D63F6DD1A40}"/>
              </a:ext>
            </a:extLst>
          </p:cNvPr>
          <p:cNvSpPr txBox="1"/>
          <p:nvPr/>
        </p:nvSpPr>
        <p:spPr>
          <a:xfrm>
            <a:off x="8133421" y="3179268"/>
            <a:ext cx="832624" cy="1051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9B2B36F-D097-F97A-368C-51AE2D606227}"/>
              </a:ext>
            </a:extLst>
          </p:cNvPr>
          <p:cNvSpPr txBox="1"/>
          <p:nvPr/>
        </p:nvSpPr>
        <p:spPr>
          <a:xfrm>
            <a:off x="8739598" y="2598939"/>
            <a:ext cx="1311367" cy="19051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6C13FE3-3BEE-DEDA-8487-AA5EA1762450}"/>
              </a:ext>
            </a:extLst>
          </p:cNvPr>
          <p:cNvSpPr txBox="1"/>
          <p:nvPr/>
        </p:nvSpPr>
        <p:spPr>
          <a:xfrm>
            <a:off x="8133421" y="2472094"/>
            <a:ext cx="832624" cy="1051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3E6616B-7DCB-1B0B-52DB-4A157D268CC3}"/>
              </a:ext>
            </a:extLst>
          </p:cNvPr>
          <p:cNvSpPr txBox="1"/>
          <p:nvPr/>
        </p:nvSpPr>
        <p:spPr>
          <a:xfrm>
            <a:off x="4828478" y="5269243"/>
            <a:ext cx="832624" cy="10519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6687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99E52E-C5BA-E196-59E7-D06590F8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French and English?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3EDB1D-A16B-1F8C-4A98-11DA6BB04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615184"/>
            <a:ext cx="10168128" cy="3694176"/>
          </a:xfrm>
        </p:spPr>
        <p:txBody>
          <a:bodyPr/>
          <a:lstStyle/>
          <a:p>
            <a:r>
              <a:rPr lang="en-US" b="1" dirty="0"/>
              <a:t>Colonial History</a:t>
            </a:r>
            <a:r>
              <a:rPr lang="en-US" dirty="0"/>
              <a:t>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 Before the arrival of Europeans, Canada was inhabited by various </a:t>
            </a:r>
            <a:r>
              <a:rPr lang="en-US" b="1"/>
              <a:t>Indigenous people </a:t>
            </a:r>
            <a:r>
              <a:rPr lang="en-US" dirty="0"/>
              <a:t>with their own languages and cultures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 In the </a:t>
            </a:r>
            <a:r>
              <a:rPr lang="en-US" u="sng" dirty="0"/>
              <a:t>16th century</a:t>
            </a:r>
            <a:r>
              <a:rPr lang="en-US" dirty="0"/>
              <a:t>, French explorers began exploring and establishing colonies in the Quebec region and surrounding areas, initiating </a:t>
            </a:r>
            <a:r>
              <a:rPr lang="en-US" b="1" dirty="0"/>
              <a:t>New France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In the </a:t>
            </a:r>
            <a:r>
              <a:rPr lang="en-US" u="sng" dirty="0"/>
              <a:t>17</a:t>
            </a:r>
            <a:r>
              <a:rPr lang="en-US" u="sng" baseline="30000" dirty="0"/>
              <a:t>th</a:t>
            </a:r>
            <a:r>
              <a:rPr lang="en-US" u="sng" dirty="0"/>
              <a:t> century</a:t>
            </a:r>
            <a:r>
              <a:rPr lang="en-US" dirty="0"/>
              <a:t> English permanent settlements began to appear in the Eastern part of Canada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1582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766263D-802B-2F75-52AC-92E965AB6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994743"/>
            <a:ext cx="4188718" cy="292743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388D20-B717-47DB-C8A5-B9F2D528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530" y="944295"/>
            <a:ext cx="6470905" cy="3843940"/>
          </a:xfrm>
        </p:spPr>
        <p:txBody>
          <a:bodyPr>
            <a:noAutofit/>
          </a:bodyPr>
          <a:lstStyle/>
          <a:p>
            <a:endParaRPr lang="en-US" b="1" dirty="0"/>
          </a:p>
          <a:p>
            <a:r>
              <a:rPr lang="en-US" b="1" dirty="0"/>
              <a:t>French-British Conflict: </a:t>
            </a:r>
          </a:p>
          <a:p>
            <a:endParaRPr lang="en-US" b="1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 In the 18th century, tensions between the French and British in North America led to various conflicts, culminating in the </a:t>
            </a:r>
            <a:r>
              <a:rPr lang="en-US" u="sng" dirty="0"/>
              <a:t>Seven Years' War </a:t>
            </a:r>
            <a:r>
              <a:rPr lang="en-US" dirty="0"/>
              <a:t>(known in America as the French and Indian War)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 With the </a:t>
            </a:r>
            <a:r>
              <a:rPr lang="en-US" u="sng" dirty="0"/>
              <a:t>Treaty of Paris in 1763</a:t>
            </a:r>
            <a:r>
              <a:rPr lang="en-US" dirty="0"/>
              <a:t>, France ceded New France to the </a:t>
            </a:r>
            <a:r>
              <a:rPr lang="en-US" b="1" dirty="0"/>
              <a:t>British</a:t>
            </a:r>
            <a:r>
              <a:rPr lang="en-US" dirty="0"/>
              <a:t>, who took control of vast territories in North America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1649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5F0B95-43B3-5F94-8E5F-3D64E7D1F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534" y="2878856"/>
            <a:ext cx="10168128" cy="3694176"/>
          </a:xfrm>
        </p:spPr>
        <p:txBody>
          <a:bodyPr>
            <a:normAutofit/>
          </a:bodyPr>
          <a:lstStyle/>
          <a:p>
            <a:r>
              <a:rPr lang="en-US" b="1" dirty="0"/>
              <a:t>Formation of the Canadian Confederation (1867):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/>
              <a:t> Canada began to develop an official policy of bilingualism, recognizing the importance of accommodating both linguistic communities</a:t>
            </a:r>
          </a:p>
          <a:p>
            <a:r>
              <a:rPr lang="en-US" b="1" dirty="0"/>
              <a:t>Official Languages Act (1969)</a:t>
            </a:r>
            <a:r>
              <a:rPr lang="en-US" dirty="0"/>
              <a:t>: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Recognized the equal status of English and French in all institutions        of the federal government</a:t>
            </a:r>
            <a:endParaRPr lang="en-GB" dirty="0"/>
          </a:p>
        </p:txBody>
      </p:sp>
      <p:pic>
        <p:nvPicPr>
          <p:cNvPr id="2050" name="Picture 2" descr="Unit #1 - Canadian Confederation">
            <a:extLst>
              <a:ext uri="{FF2B5EF4-FFF2-40B4-BE49-F238E27FC236}">
                <a16:creationId xmlns:a16="http://schemas.microsoft.com/office/drawing/2014/main" id="{3EBF2C73-8966-8470-00D9-E77455148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948" y="284968"/>
            <a:ext cx="4361300" cy="232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183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4344ED-B0D9-EEDE-ABEA-F4CFD9CF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Australia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E1FE36-F683-D422-6CE0-8869BC498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7210" y="2146681"/>
            <a:ext cx="4861931" cy="4544051"/>
          </a:xfrm>
        </p:spPr>
        <p:txBody>
          <a:bodyPr>
            <a:normAutofit fontScale="70000" lnSpcReduction="20000"/>
          </a:bodyPr>
          <a:lstStyle/>
          <a:p>
            <a:r>
              <a:rPr lang="en-GB" sz="2900" b="1" dirty="0"/>
              <a:t>National capital city</a:t>
            </a:r>
            <a:r>
              <a:rPr lang="en-GB" sz="2900" dirty="0"/>
              <a:t>: Canberra</a:t>
            </a:r>
          </a:p>
          <a:p>
            <a:r>
              <a:rPr lang="en-GB" sz="2900" b="1" dirty="0"/>
              <a:t>Main language: </a:t>
            </a:r>
            <a:r>
              <a:rPr lang="en-GB" sz="2900" dirty="0"/>
              <a:t>English</a:t>
            </a:r>
          </a:p>
          <a:p>
            <a:r>
              <a:rPr lang="en-GB" sz="2900" b="1" dirty="0"/>
              <a:t>Currency</a:t>
            </a:r>
            <a:r>
              <a:rPr lang="en-GB" sz="2900" dirty="0"/>
              <a:t>: Australian dollar</a:t>
            </a:r>
          </a:p>
          <a:p>
            <a:pPr marL="0" indent="0">
              <a:buNone/>
            </a:pPr>
            <a:endParaRPr lang="en-GB" sz="2900" b="1" dirty="0"/>
          </a:p>
          <a:p>
            <a:pPr marL="0" indent="0">
              <a:buNone/>
            </a:pPr>
            <a:r>
              <a:rPr lang="en-GB" sz="2900" b="1" dirty="0"/>
              <a:t>Six states</a:t>
            </a:r>
            <a:r>
              <a:rPr lang="en-GB" sz="2900" dirty="0"/>
              <a:t>:</a:t>
            </a:r>
          </a:p>
          <a:p>
            <a:pPr marL="0" indent="0">
              <a:buNone/>
            </a:pPr>
            <a:r>
              <a:rPr lang="en-US" sz="2900" u="sng" dirty="0"/>
              <a:t>1. Sydney</a:t>
            </a:r>
            <a:r>
              <a:rPr lang="en-US" sz="2900" dirty="0"/>
              <a:t> - Capital of New South Wales</a:t>
            </a:r>
          </a:p>
          <a:p>
            <a:pPr marL="0" indent="0">
              <a:buNone/>
            </a:pPr>
            <a:r>
              <a:rPr lang="en-US" sz="2900" u="sng" dirty="0"/>
              <a:t>2. Melbourne</a:t>
            </a:r>
            <a:r>
              <a:rPr lang="en-US" sz="2900" dirty="0"/>
              <a:t> - Capital of Victoria</a:t>
            </a:r>
          </a:p>
          <a:p>
            <a:pPr marL="0" indent="0">
              <a:buNone/>
            </a:pPr>
            <a:r>
              <a:rPr lang="en-US" sz="2900" u="sng" dirty="0"/>
              <a:t>3. Brisbane</a:t>
            </a:r>
            <a:r>
              <a:rPr lang="en-US" sz="2900" dirty="0"/>
              <a:t> - Capital of Queensland</a:t>
            </a:r>
          </a:p>
          <a:p>
            <a:pPr marL="0" indent="0">
              <a:buNone/>
            </a:pPr>
            <a:r>
              <a:rPr lang="en-US" sz="2900" u="sng" dirty="0"/>
              <a:t>4. Perth</a:t>
            </a:r>
            <a:r>
              <a:rPr lang="en-US" sz="2900" dirty="0"/>
              <a:t> - Capital of Western Australia</a:t>
            </a:r>
          </a:p>
          <a:p>
            <a:pPr marL="0" indent="0">
              <a:buNone/>
            </a:pPr>
            <a:r>
              <a:rPr lang="en-US" sz="2900" u="sng" dirty="0"/>
              <a:t>5. Adelaide</a:t>
            </a:r>
            <a:r>
              <a:rPr lang="en-US" sz="2900" dirty="0"/>
              <a:t> - Capital of South Australia</a:t>
            </a:r>
          </a:p>
          <a:p>
            <a:pPr marL="0" indent="0">
              <a:buNone/>
            </a:pPr>
            <a:r>
              <a:rPr lang="en-US" sz="2900" u="sng" dirty="0"/>
              <a:t>6. Hobart</a:t>
            </a:r>
            <a:r>
              <a:rPr lang="en-US" sz="2900" dirty="0"/>
              <a:t> - Capital of Tasmania</a:t>
            </a:r>
            <a:endParaRPr lang="en-GB" sz="2900" dirty="0"/>
          </a:p>
          <a:p>
            <a:endParaRPr lang="en-GB" b="1" dirty="0"/>
          </a:p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89A65F-8E66-F152-CECF-A6218DDCB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960" y="38119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1FEE5E0-756D-3B31-F649-B17D5AA6E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946" y="2059519"/>
            <a:ext cx="5501305" cy="433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2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4344ED-B0D9-EEDE-ABEA-F4CFD9CF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Australia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E1FE36-F683-D422-6CE0-8869BC498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59" y="3074614"/>
            <a:ext cx="11522481" cy="3694176"/>
          </a:xfrm>
        </p:spPr>
        <p:txBody>
          <a:bodyPr/>
          <a:lstStyle/>
          <a:p>
            <a:r>
              <a:rPr lang="en-GB" b="1" dirty="0"/>
              <a:t>Flag</a:t>
            </a:r>
            <a:r>
              <a:rPr lang="en-GB" dirty="0"/>
              <a:t>: </a:t>
            </a:r>
          </a:p>
          <a:p>
            <a:pPr>
              <a:buFontTx/>
              <a:buChar char="-"/>
            </a:pPr>
            <a:r>
              <a:rPr lang="en-GB" u="sng" dirty="0"/>
              <a:t>Union Jack</a:t>
            </a:r>
            <a:r>
              <a:rPr lang="en-GB" dirty="0"/>
              <a:t> in the upper left corner: Australia’s history as a part of the British Empire</a:t>
            </a:r>
          </a:p>
          <a:p>
            <a:pPr>
              <a:buFontTx/>
              <a:buChar char="-"/>
            </a:pPr>
            <a:r>
              <a:rPr lang="en-GB" u="sng" dirty="0"/>
              <a:t>The commonwealth star:</a:t>
            </a:r>
            <a:r>
              <a:rPr lang="en-GB" dirty="0"/>
              <a:t> big seven-pointed star </a:t>
            </a:r>
            <a:r>
              <a:rPr lang="en-US" dirty="0"/>
              <a:t>to denote the six states and the combined territories of the Commonwealth</a:t>
            </a:r>
          </a:p>
          <a:p>
            <a:pPr>
              <a:buFontTx/>
              <a:buChar char="-"/>
            </a:pPr>
            <a:r>
              <a:rPr lang="en-US" dirty="0"/>
              <a:t>The five smaller stars on the right are a depiction of the </a:t>
            </a:r>
            <a:r>
              <a:rPr lang="en-US" u="sng" dirty="0"/>
              <a:t>Southern Cross constellation</a:t>
            </a:r>
            <a:r>
              <a:rPr lang="en-US" dirty="0"/>
              <a:t>, which is visible in the southern hemisphere and symbolizes Australia's geography</a:t>
            </a:r>
            <a:endParaRPr lang="en-GB" dirty="0"/>
          </a:p>
          <a:p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E17C3D2-0B63-B2B9-ECB4-14793B3F4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615" y="180873"/>
            <a:ext cx="6827817" cy="334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276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F7B84-CCC8-39F5-CAB2-6C042F22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history of Australia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2F2E34-648D-AF69-3ED8-6C5B7E039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35" y="2267722"/>
            <a:ext cx="10280979" cy="4041638"/>
          </a:xfrm>
        </p:spPr>
        <p:txBody>
          <a:bodyPr>
            <a:normAutofit/>
          </a:bodyPr>
          <a:lstStyle/>
          <a:p>
            <a:r>
              <a:rPr lang="en-GB" dirty="0"/>
              <a:t>Before the arrival of the European settlers, Australia was inhabited by indigenous people called </a:t>
            </a:r>
            <a:r>
              <a:rPr lang="en-GB" b="1" dirty="0"/>
              <a:t>“Aborigines”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“Aborigines” </a:t>
            </a:r>
            <a:r>
              <a:rPr lang="en-GB" dirty="0">
                <a:sym typeface="Wingdings" panose="05000000000000000000" pitchFamily="2" charset="2"/>
              </a:rPr>
              <a:t> term coined by the Europeans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   “Kooris”  as Aborigines call themselves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</p:txBody>
      </p:sp>
      <p:pic>
        <p:nvPicPr>
          <p:cNvPr id="2052" name="Picture 4" descr="History of Indigenous Australians - Wikipedia">
            <a:extLst>
              <a:ext uri="{FF2B5EF4-FFF2-40B4-BE49-F238E27FC236}">
                <a16:creationId xmlns:a16="http://schemas.microsoft.com/office/drawing/2014/main" id="{BDA0EB8D-BD22-73A5-8F0A-D3FCBC510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815" y="3906272"/>
            <a:ext cx="3869380" cy="240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61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6F7B84-CCC8-39F5-CAB2-6C042F22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history of Australia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2F2E34-648D-AF69-3ED8-6C5B7E039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35" y="2267722"/>
            <a:ext cx="10280979" cy="4041638"/>
          </a:xfrm>
        </p:spPr>
        <p:txBody>
          <a:bodyPr>
            <a:normAutofit/>
          </a:bodyPr>
          <a:lstStyle/>
          <a:p>
            <a:r>
              <a:rPr lang="en-GB" u="sng" dirty="0">
                <a:sym typeface="Wingdings" panose="05000000000000000000" pitchFamily="2" charset="2"/>
              </a:rPr>
              <a:t>In the 1600s </a:t>
            </a:r>
            <a:r>
              <a:rPr lang="en-GB" dirty="0">
                <a:sym typeface="Wingdings" panose="05000000000000000000" pitchFamily="2" charset="2"/>
              </a:rPr>
              <a:t>the </a:t>
            </a:r>
            <a:r>
              <a:rPr lang="en-GB" b="1" dirty="0">
                <a:sym typeface="Wingdings" panose="05000000000000000000" pitchFamily="2" charset="2"/>
              </a:rPr>
              <a:t>Dutch</a:t>
            </a:r>
            <a:r>
              <a:rPr lang="en-GB" dirty="0">
                <a:sym typeface="Wingdings" panose="05000000000000000000" pitchFamily="2" charset="2"/>
              </a:rPr>
              <a:t> reached Australia</a:t>
            </a:r>
          </a:p>
          <a:p>
            <a:r>
              <a:rPr lang="en-GB" u="sng" dirty="0">
                <a:sym typeface="Wingdings" panose="05000000000000000000" pitchFamily="2" charset="2"/>
              </a:rPr>
              <a:t>In 1770: </a:t>
            </a:r>
            <a:r>
              <a:rPr lang="en-GB" b="1" dirty="0">
                <a:sym typeface="Wingdings" panose="05000000000000000000" pitchFamily="2" charset="2"/>
              </a:rPr>
              <a:t>Captain James Cook </a:t>
            </a:r>
            <a:r>
              <a:rPr lang="en-GB" dirty="0">
                <a:sym typeface="Wingdings" panose="05000000000000000000" pitchFamily="2" charset="2"/>
              </a:rPr>
              <a:t>claimed Australia for Britain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b="1" dirty="0">
                <a:sym typeface="Wingdings" panose="05000000000000000000" pitchFamily="2" charset="2"/>
              </a:rPr>
              <a:t>Result</a:t>
            </a:r>
            <a:r>
              <a:rPr lang="en-GB" dirty="0">
                <a:sym typeface="Wingdings" panose="05000000000000000000" pitchFamily="2" charset="2"/>
              </a:rPr>
              <a:t>: when the European settlers arrived, the Aborigines suffered disastrously</a:t>
            </a:r>
          </a:p>
          <a:p>
            <a:pPr marL="0" indent="0">
              <a:buNone/>
            </a:pPr>
            <a:endParaRPr lang="en-GB" b="1" dirty="0">
              <a:sym typeface="Wingdings" panose="05000000000000000000" pitchFamily="2" charset="2"/>
            </a:endParaRPr>
          </a:p>
          <a:p>
            <a:r>
              <a:rPr lang="en-GB" u="sng" dirty="0">
                <a:sym typeface="Wingdings" panose="05000000000000000000" pitchFamily="2" charset="2"/>
              </a:rPr>
              <a:t>During the 1700s </a:t>
            </a:r>
            <a:r>
              <a:rPr lang="en-GB" dirty="0">
                <a:sym typeface="Wingdings" panose="05000000000000000000" pitchFamily="2" charset="2"/>
              </a:rPr>
              <a:t>(after the American Revolution), Britain transformed Australia into a </a:t>
            </a:r>
            <a:r>
              <a:rPr lang="en-GB" b="1" dirty="0">
                <a:sym typeface="Wingdings" panose="05000000000000000000" pitchFamily="2" charset="2"/>
              </a:rPr>
              <a:t>penal colony</a:t>
            </a:r>
            <a:endParaRPr lang="en-GB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/>
          </a:p>
          <a:p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8554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8745AC-8DCA-5B2A-7FD1-8CDA5789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Brexit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39119A-EA66-66CF-FAB7-9F43D81D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144110"/>
            <a:ext cx="10309177" cy="4393324"/>
          </a:xfrm>
        </p:spPr>
        <p:txBody>
          <a:bodyPr>
            <a:normAutofit fontScale="92500" lnSpcReduction="10000"/>
          </a:bodyPr>
          <a:lstStyle/>
          <a:p>
            <a:r>
              <a:rPr lang="en-GB" sz="2800" u="sng" dirty="0"/>
              <a:t>1973:</a:t>
            </a:r>
            <a:r>
              <a:rPr lang="en-GB" sz="2800" dirty="0"/>
              <a:t> the UK joined the European Economic Community (EEC)</a:t>
            </a:r>
          </a:p>
          <a:p>
            <a:pPr marL="0" indent="0">
              <a:buNone/>
            </a:pPr>
            <a:endParaRPr lang="en-GB" sz="2800" u="sng" dirty="0"/>
          </a:p>
          <a:p>
            <a:r>
              <a:rPr lang="en-GB" sz="2800" u="sng" dirty="0"/>
              <a:t>June 2016</a:t>
            </a:r>
            <a:r>
              <a:rPr lang="en-GB" sz="2800" dirty="0"/>
              <a:t>= Brexit referendum </a:t>
            </a:r>
          </a:p>
          <a:p>
            <a:pPr marL="0" indent="0">
              <a:buNone/>
            </a:pPr>
            <a:r>
              <a:rPr lang="en-GB" sz="2800" dirty="0"/>
              <a:t>  (52% in favour of leaving EU)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u="sng" dirty="0"/>
              <a:t>June 2017</a:t>
            </a:r>
            <a:r>
              <a:rPr lang="en-GB" sz="2800" dirty="0"/>
              <a:t>=  starting point of the negotiations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u="sng" dirty="0"/>
              <a:t>2020</a:t>
            </a:r>
            <a:r>
              <a:rPr lang="en-GB" sz="2800" dirty="0"/>
              <a:t>= end of negotiations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90CCA1B-70DB-1A57-0F1C-537BD6D55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138" y="851774"/>
            <a:ext cx="1146613" cy="57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40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oyZine - Australia - Penal Colonies: Overview">
            <a:extLst>
              <a:ext uri="{FF2B5EF4-FFF2-40B4-BE49-F238E27FC236}">
                <a16:creationId xmlns:a16="http://schemas.microsoft.com/office/drawing/2014/main" id="{E0E8135D-39B9-90BE-14F8-46A450F9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693" y="756150"/>
            <a:ext cx="5731388" cy="328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onvicts in Australia - Wikipedia">
            <a:extLst>
              <a:ext uri="{FF2B5EF4-FFF2-40B4-BE49-F238E27FC236}">
                <a16:creationId xmlns:a16="http://schemas.microsoft.com/office/drawing/2014/main" id="{0D31BC65-5936-B430-0727-4E63FBBA4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660" y="3088886"/>
            <a:ext cx="4330350" cy="3267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3E8B8B-4799-8E71-44B8-3BB390D8562D}"/>
              </a:ext>
            </a:extLst>
          </p:cNvPr>
          <p:cNvSpPr txBox="1"/>
          <p:nvPr/>
        </p:nvSpPr>
        <p:spPr>
          <a:xfrm>
            <a:off x="7192537" y="1442339"/>
            <a:ext cx="3869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Australia as a penal colony</a:t>
            </a:r>
          </a:p>
        </p:txBody>
      </p:sp>
    </p:spTree>
    <p:extLst>
      <p:ext uri="{BB962C8B-B14F-4D97-AF65-F5344CB8AC3E}">
        <p14:creationId xmlns:p14="http://schemas.microsoft.com/office/powerpoint/2010/main" val="1342287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Australian gold rushes - Wikipedia">
            <a:extLst>
              <a:ext uri="{FF2B5EF4-FFF2-40B4-BE49-F238E27FC236}">
                <a16:creationId xmlns:a16="http://schemas.microsoft.com/office/drawing/2014/main" id="{EAA49279-11A2-238F-D150-087981999F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7" r="-2" b="21172"/>
          <a:stretch/>
        </p:blipFill>
        <p:spPr bwMode="auto">
          <a:xfrm>
            <a:off x="5861562" y="10"/>
            <a:ext cx="6330438" cy="2914473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Australian gold rushes - Wikipedia">
            <a:extLst>
              <a:ext uri="{FF2B5EF4-FFF2-40B4-BE49-F238E27FC236}">
                <a16:creationId xmlns:a16="http://schemas.microsoft.com/office/drawing/2014/main" id="{1B8A5494-4684-0A58-9368-E084E7822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72" r="1" b="2087"/>
          <a:stretch/>
        </p:blipFill>
        <p:spPr bwMode="auto">
          <a:xfrm>
            <a:off x="6088270" y="4047892"/>
            <a:ext cx="6103730" cy="2810107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131" name="Freeform: Shape 5130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133" name="Freeform: Shape 5132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7ECE40C-97E5-CF36-3256-444E7D4F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GB" sz="3400"/>
              <a:t>A brief history of Australia</a:t>
            </a: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176F40-8AFB-5809-9164-C62E2F84D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5248210" cy="4427331"/>
          </a:xfrm>
        </p:spPr>
        <p:txBody>
          <a:bodyPr>
            <a:normAutofit/>
          </a:bodyPr>
          <a:lstStyle/>
          <a:p>
            <a:r>
              <a:rPr lang="en-GB" u="sng" dirty="0"/>
              <a:t>In the early 1800s</a:t>
            </a:r>
            <a:r>
              <a:rPr lang="en-GB" dirty="0"/>
              <a:t>, Britain encouraged </a:t>
            </a:r>
            <a:r>
              <a:rPr lang="en-GB" b="1" dirty="0"/>
              <a:t>free citizens to emigrate </a:t>
            </a:r>
            <a:r>
              <a:rPr lang="en-GB" dirty="0"/>
              <a:t>to Australia offering them land and tools</a:t>
            </a:r>
          </a:p>
          <a:p>
            <a:endParaRPr lang="en-GB" dirty="0"/>
          </a:p>
          <a:p>
            <a:r>
              <a:rPr lang="en-GB" u="sng" dirty="0"/>
              <a:t>In the second half of the 1800s</a:t>
            </a:r>
            <a:r>
              <a:rPr lang="en-GB" dirty="0"/>
              <a:t>, a </a:t>
            </a:r>
            <a:r>
              <a:rPr lang="en-GB" b="1" dirty="0"/>
              <a:t>gold rush </a:t>
            </a:r>
            <a:r>
              <a:rPr lang="en-GB" dirty="0"/>
              <a:t>brought a population boom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97321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25413B-4C72-AF68-1372-8DC066AA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brief history of Australia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6B66D2-D3DB-2859-52A1-4D84B15AE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As Australia was made up of separate colonies, </a:t>
            </a:r>
            <a:r>
              <a:rPr lang="en-GB" u="sng" dirty="0"/>
              <a:t>in 1901 </a:t>
            </a:r>
            <a:r>
              <a:rPr lang="en-GB" dirty="0"/>
              <a:t>Britain helped the colonies unite into the </a:t>
            </a:r>
            <a:r>
              <a:rPr lang="en-GB" b="1" dirty="0"/>
              <a:t>independent Commonwealth of Australia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Result:</a:t>
            </a:r>
            <a:r>
              <a:rPr lang="en-GB" dirty="0"/>
              <a:t> Australia kept its ties to Britain by recognising the British monarch as the head of state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Actual political system:</a:t>
            </a:r>
            <a:r>
              <a:rPr lang="en-GB" dirty="0"/>
              <a:t> democracy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2290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2350F8-2322-2FB7-901C-BF7E385E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Remain or leave the EU? The key reasons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886E2EB4-6631-0D61-78CF-C8BD6600F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660252"/>
              </p:ext>
            </p:extLst>
          </p:nvPr>
        </p:nvGraphicFramePr>
        <p:xfrm>
          <a:off x="1116013" y="2478087"/>
          <a:ext cx="10167936" cy="3766091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5084065">
                  <a:extLst>
                    <a:ext uri="{9D8B030D-6E8A-4147-A177-3AD203B41FA5}">
                      <a16:colId xmlns:a16="http://schemas.microsoft.com/office/drawing/2014/main" val="957867780"/>
                    </a:ext>
                  </a:extLst>
                </a:gridCol>
                <a:gridCol w="5083871">
                  <a:extLst>
                    <a:ext uri="{9D8B030D-6E8A-4147-A177-3AD203B41FA5}">
                      <a16:colId xmlns:a16="http://schemas.microsoft.com/office/drawing/2014/main" val="1482649339"/>
                    </a:ext>
                  </a:extLst>
                </a:gridCol>
              </a:tblGrid>
              <a:tr h="472950">
                <a:tc>
                  <a:txBody>
                    <a:bodyPr/>
                    <a:lstStyle/>
                    <a:p>
                      <a:r>
                        <a:rPr lang="en-GB" sz="2000" dirty="0"/>
                        <a:t>Remain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Leave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909840"/>
                  </a:ext>
                </a:extLst>
              </a:tr>
              <a:tr h="816324">
                <a:tc>
                  <a:txBody>
                    <a:bodyPr/>
                    <a:lstStyle/>
                    <a:p>
                      <a:r>
                        <a:rPr lang="en-GB" sz="2000" b="1" dirty="0"/>
                        <a:t>Economic stability: </a:t>
                      </a:r>
                      <a:r>
                        <a:rPr lang="en-GB" sz="2000" dirty="0"/>
                        <a:t>trade with European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Sovereignty</a:t>
                      </a:r>
                      <a:r>
                        <a:rPr lang="en-GB" sz="2000" dirty="0"/>
                        <a:t>:</a:t>
                      </a:r>
                      <a:r>
                        <a:rPr lang="en-GB" sz="2000" b="1" dirty="0"/>
                        <a:t> </a:t>
                      </a:r>
                      <a:r>
                        <a:rPr lang="en-GB" sz="2000" b="0" dirty="0"/>
                        <a:t>more control of its laws and regulations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737564"/>
                  </a:ext>
                </a:extLst>
              </a:tr>
              <a:tr h="1166177">
                <a:tc>
                  <a:txBody>
                    <a:bodyPr/>
                    <a:lstStyle/>
                    <a:p>
                      <a:r>
                        <a:rPr lang="en-GB" sz="2000" b="1" dirty="0"/>
                        <a:t>Consumer benefits</a:t>
                      </a:r>
                      <a:r>
                        <a:rPr lang="en-GB" sz="2000" dirty="0"/>
                        <a:t>: easy movement of goods, services and people across the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Financial contributions:</a:t>
                      </a:r>
                      <a:r>
                        <a:rPr lang="en-GB" sz="2000" b="0" dirty="0"/>
                        <a:t> EU membership fees would be spent on issues that matter the most to the British people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228742"/>
                  </a:ext>
                </a:extLst>
              </a:tr>
              <a:tr h="1166177">
                <a:tc>
                  <a:txBody>
                    <a:bodyPr/>
                    <a:lstStyle/>
                    <a:p>
                      <a:r>
                        <a:rPr lang="en-GB" sz="2000" b="1" dirty="0"/>
                        <a:t>Employment opportunities: </a:t>
                      </a:r>
                      <a:r>
                        <a:rPr lang="en-GB" sz="2000" dirty="0"/>
                        <a:t>need of skilled people in different working fields such as manufacturing and nursing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Selective immigration</a:t>
                      </a:r>
                      <a:r>
                        <a:rPr lang="en-GB" sz="2000" dirty="0"/>
                        <a:t>: </a:t>
                      </a:r>
                      <a:r>
                        <a:rPr lang="en-US" sz="2000" dirty="0"/>
                        <a:t>control over its borders and points-based immigration system that gives preference to skilled workers</a:t>
                      </a:r>
                      <a:endParaRPr lang="en-GB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166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0814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9601F-DA4B-DC8D-E30D-2D1BC144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political system in the UK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2540EE-422A-8030-8823-2687407AB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04977"/>
            <a:ext cx="10168128" cy="4037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Form of government:</a:t>
            </a:r>
            <a:r>
              <a:rPr lang="en-GB" sz="2800" dirty="0"/>
              <a:t> constitutional monarchy with parliamentary government</a:t>
            </a:r>
            <a:endParaRPr lang="en-GB" sz="2800" b="1" dirty="0"/>
          </a:p>
          <a:p>
            <a:endParaRPr lang="en-GB" sz="2800" b="1" dirty="0"/>
          </a:p>
          <a:p>
            <a:r>
              <a:rPr lang="en-GB" sz="2800" b="1" dirty="0"/>
              <a:t>Prime minister</a:t>
            </a:r>
            <a:r>
              <a:rPr lang="en-GB" sz="2800" dirty="0"/>
              <a:t>= head of the </a:t>
            </a:r>
            <a:r>
              <a:rPr lang="en-GB" sz="2800" u="sng" dirty="0"/>
              <a:t>government</a:t>
            </a:r>
          </a:p>
          <a:p>
            <a:pPr marL="0" indent="0">
              <a:buNone/>
            </a:pPr>
            <a:r>
              <a:rPr lang="en-GB" sz="2800" dirty="0"/>
              <a:t> </a:t>
            </a:r>
          </a:p>
          <a:p>
            <a:pPr marL="0" indent="0">
              <a:buNone/>
            </a:pPr>
            <a:r>
              <a:rPr lang="en-GB" sz="2800" dirty="0"/>
              <a:t>                                                       controlled by a Parliament </a:t>
            </a:r>
          </a:p>
          <a:p>
            <a:pPr marL="0" indent="0">
              <a:buNone/>
            </a:pPr>
            <a:r>
              <a:rPr lang="en-GB" sz="2800" dirty="0"/>
              <a:t>                                                           elected by the people</a:t>
            </a:r>
          </a:p>
        </p:txBody>
      </p:sp>
      <p:cxnSp>
        <p:nvCxnSpPr>
          <p:cNvPr id="5" name="Connettore curvo 4">
            <a:extLst>
              <a:ext uri="{FF2B5EF4-FFF2-40B4-BE49-F238E27FC236}">
                <a16:creationId xmlns:a16="http://schemas.microsoft.com/office/drawing/2014/main" id="{3C1E9AF1-8F8D-0362-2A7D-5D11455DB89E}"/>
              </a:ext>
            </a:extLst>
          </p:cNvPr>
          <p:cNvCxnSpPr>
            <a:cxnSpLocks/>
          </p:cNvCxnSpPr>
          <p:nvPr/>
        </p:nvCxnSpPr>
        <p:spPr>
          <a:xfrm>
            <a:off x="7136524" y="4674475"/>
            <a:ext cx="672663" cy="465083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93BF6369-5684-1446-4BED-AD9F33D5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138" y="851774"/>
            <a:ext cx="1146613" cy="57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7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9601F-DA4B-DC8D-E30D-2D1BC144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political system in the UK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2540EE-422A-8030-8823-2687407AB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04977"/>
            <a:ext cx="10168128" cy="4037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Form of government:</a:t>
            </a:r>
            <a:r>
              <a:rPr lang="en-GB" sz="2800" dirty="0"/>
              <a:t> constitutional monarchy with parliamentary government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The UK's constitution </a:t>
            </a:r>
            <a:r>
              <a:rPr lang="en-US" sz="2800" u="sng" dirty="0"/>
              <a:t>is not codified in a single document </a:t>
            </a:r>
            <a:r>
              <a:rPr lang="en-US" sz="2800" dirty="0"/>
              <a:t>like in some other countries; instead, it consists of statutes, conventions, judicial decisions, and historical documents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 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3BF6369-5684-1446-4BED-AD9F33D5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138" y="851774"/>
            <a:ext cx="1146613" cy="57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1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193405-9156-4CDA-4E4E-CDCAE4B6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Parliament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CEE5A1-72A4-0231-69A7-A2FBD9AA9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 is bicameral: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8DF86F4-A1C1-9069-37AA-C1AF9D3B0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138" y="851774"/>
            <a:ext cx="1146613" cy="573307"/>
          </a:xfrm>
          <a:prstGeom prst="rect">
            <a:avLst/>
          </a:prstGeom>
        </p:spPr>
      </p:pic>
      <p:graphicFrame>
        <p:nvGraphicFramePr>
          <p:cNvPr id="5" name="Tabella 5">
            <a:extLst>
              <a:ext uri="{FF2B5EF4-FFF2-40B4-BE49-F238E27FC236}">
                <a16:creationId xmlns:a16="http://schemas.microsoft.com/office/drawing/2014/main" id="{501AD7BA-79C0-43BC-13F7-9D2106D6D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95593"/>
              </p:ext>
            </p:extLst>
          </p:nvPr>
        </p:nvGraphicFramePr>
        <p:xfrm>
          <a:off x="1577567" y="3036894"/>
          <a:ext cx="92441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2065">
                  <a:extLst>
                    <a:ext uri="{9D8B030D-6E8A-4147-A177-3AD203B41FA5}">
                      <a16:colId xmlns:a16="http://schemas.microsoft.com/office/drawing/2014/main" val="2993491486"/>
                    </a:ext>
                  </a:extLst>
                </a:gridCol>
                <a:gridCol w="4622065">
                  <a:extLst>
                    <a:ext uri="{9D8B030D-6E8A-4147-A177-3AD203B41FA5}">
                      <a16:colId xmlns:a16="http://schemas.microsoft.com/office/drawing/2014/main" val="451653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House of Lords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House of Commons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6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No fixed numbers of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650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424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Members are </a:t>
                      </a:r>
                      <a:r>
                        <a:rPr lang="en-GB" sz="2400" b="1" dirty="0"/>
                        <a:t>not</a:t>
                      </a:r>
                      <a:r>
                        <a:rPr lang="en-GB" sz="2400" dirty="0"/>
                        <a:t> elected: some are elected by the </a:t>
                      </a:r>
                      <a:r>
                        <a:rPr lang="en-GB" sz="2400" b="1" dirty="0"/>
                        <a:t>sovereign</a:t>
                      </a:r>
                      <a:r>
                        <a:rPr lang="en-GB" sz="2400" dirty="0"/>
                        <a:t>, others take over the role by </a:t>
                      </a:r>
                      <a:r>
                        <a:rPr lang="en-GB" sz="2400" b="1" dirty="0"/>
                        <a:t>inheritance </a:t>
                      </a:r>
                      <a:r>
                        <a:rPr lang="en-GB" sz="2400" b="0" dirty="0"/>
                        <a:t>(there is </a:t>
                      </a:r>
                      <a:r>
                        <a:rPr lang="en-GB" sz="2400" b="1" dirty="0"/>
                        <a:t>no</a:t>
                      </a:r>
                      <a:r>
                        <a:rPr lang="en-GB" sz="2400" b="0" dirty="0"/>
                        <a:t> fixed term)</a:t>
                      </a:r>
                      <a:endParaRPr lang="en-GB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Members are </a:t>
                      </a:r>
                      <a:r>
                        <a:rPr lang="en-GB" sz="2400" b="1" dirty="0"/>
                        <a:t>elected</a:t>
                      </a:r>
                      <a:r>
                        <a:rPr lang="en-GB" sz="2400" dirty="0"/>
                        <a:t> every 5 years voted by the general public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72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/>
                        <a:t>They work in the </a:t>
                      </a:r>
                      <a:r>
                        <a:rPr lang="en-GB" sz="2400" b="1" dirty="0"/>
                        <a:t>Palace of Westminster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They work in the </a:t>
                      </a:r>
                      <a:r>
                        <a:rPr lang="en-GB" sz="2400" b="1" dirty="0"/>
                        <a:t>Palace of Westminster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88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277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193405-9156-4CDA-4E4E-CDCAE4B6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Parliament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CEE5A1-72A4-0231-69A7-A2FBD9AA9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The main </a:t>
            </a:r>
            <a:r>
              <a:rPr lang="en-US" sz="2800" u="sng" dirty="0"/>
              <a:t>functions</a:t>
            </a:r>
            <a:r>
              <a:rPr lang="en-US" sz="2800" dirty="0"/>
              <a:t> of Parliament are:</a:t>
            </a:r>
          </a:p>
          <a:p>
            <a:r>
              <a:rPr lang="en-US" sz="2800" dirty="0"/>
              <a:t>to pass laws </a:t>
            </a:r>
          </a:p>
          <a:p>
            <a:r>
              <a:rPr lang="en-US" sz="2800" dirty="0"/>
              <a:t>control government policy and administration</a:t>
            </a:r>
          </a:p>
          <a:p>
            <a:r>
              <a:rPr lang="en-US" sz="2800" dirty="0"/>
              <a:t>discuss major issues affecting the country (international relations, education, climate change, etc.)</a:t>
            </a:r>
            <a:endParaRPr lang="en-GB" sz="2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8DF86F4-A1C1-9069-37AA-C1AF9D3B0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138" y="851774"/>
            <a:ext cx="1146613" cy="57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9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7336AF-C289-C45E-8426-344ECEFF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most important parties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777930-E60D-DD27-FCF3-E4AA1706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34829"/>
            <a:ext cx="10168128" cy="4553398"/>
          </a:xfrm>
        </p:spPr>
        <p:txBody>
          <a:bodyPr>
            <a:normAutofit/>
          </a:bodyPr>
          <a:lstStyle/>
          <a:p>
            <a:r>
              <a:rPr lang="en-GB" b="1" dirty="0"/>
              <a:t>Conservatory Party</a:t>
            </a:r>
            <a:r>
              <a:rPr lang="en-GB" dirty="0"/>
              <a:t>: centre-right political party (generally supported by landowners and businesspeople)</a:t>
            </a:r>
          </a:p>
          <a:p>
            <a:r>
              <a:rPr lang="en-GB" b="1" dirty="0"/>
              <a:t>Labour Party:</a:t>
            </a:r>
            <a:r>
              <a:rPr lang="en-GB" dirty="0"/>
              <a:t> centre-left political party (generally supported by the working class)</a:t>
            </a:r>
          </a:p>
          <a:p>
            <a:r>
              <a:rPr lang="en-GB" b="1" dirty="0"/>
              <a:t>Liberal Democratic Party: </a:t>
            </a:r>
            <a:r>
              <a:rPr lang="en-GB" dirty="0"/>
              <a:t>it is socially progressive and supports economic liberalism</a:t>
            </a:r>
          </a:p>
          <a:p>
            <a:r>
              <a:rPr lang="en-GB" b="1" dirty="0"/>
              <a:t>The Green Party: </a:t>
            </a:r>
            <a:r>
              <a:rPr lang="en-GB" dirty="0"/>
              <a:t>left-wing party, it is focused on the environmental issues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5B4CE34-A0C4-98D0-D855-B79A020D2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0138" y="851774"/>
            <a:ext cx="1146613" cy="57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349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RightStep">
      <a:dk1>
        <a:srgbClr val="000000"/>
      </a:dk1>
      <a:lt1>
        <a:srgbClr val="FFFFFF"/>
      </a:lt1>
      <a:dk2>
        <a:srgbClr val="1B2F2F"/>
      </a:dk2>
      <a:lt2>
        <a:srgbClr val="F3F0F2"/>
      </a:lt2>
      <a:accent1>
        <a:srgbClr val="21B855"/>
      </a:accent1>
      <a:accent2>
        <a:srgbClr val="14B68F"/>
      </a:accent2>
      <a:accent3>
        <a:srgbClr val="24AFCD"/>
      </a:accent3>
      <a:accent4>
        <a:srgbClr val="1764D5"/>
      </a:accent4>
      <a:accent5>
        <a:srgbClr val="3F3DE9"/>
      </a:accent5>
      <a:accent6>
        <a:srgbClr val="6D1FD6"/>
      </a:accent6>
      <a:hlink>
        <a:srgbClr val="998A33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1353</Words>
  <Application>Microsoft Office PowerPoint</Application>
  <PresentationFormat>Widescreen</PresentationFormat>
  <Paragraphs>203</Paragraphs>
  <Slides>32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7" baseType="lpstr">
      <vt:lpstr>Arial</vt:lpstr>
      <vt:lpstr>Calibri</vt:lpstr>
      <vt:lpstr>Neue Haas Grotesk Text Pro</vt:lpstr>
      <vt:lpstr>Wingdings</vt:lpstr>
      <vt:lpstr>AccentBoxVTI</vt:lpstr>
      <vt:lpstr>The UK</vt:lpstr>
      <vt:lpstr>Timeline – Prime Ministers in the UK</vt:lpstr>
      <vt:lpstr>Brexit</vt:lpstr>
      <vt:lpstr>Remain or leave the EU? The key reasons</vt:lpstr>
      <vt:lpstr>The political system in the UK</vt:lpstr>
      <vt:lpstr>The political system in the UK</vt:lpstr>
      <vt:lpstr>Parliament</vt:lpstr>
      <vt:lpstr>Parliament</vt:lpstr>
      <vt:lpstr>The most important parties</vt:lpstr>
      <vt:lpstr>USA</vt:lpstr>
      <vt:lpstr>The political system in the USA</vt:lpstr>
      <vt:lpstr>The political system in the USA</vt:lpstr>
      <vt:lpstr>Political parties </vt:lpstr>
      <vt:lpstr>Political parties</vt:lpstr>
      <vt:lpstr>Symbols of the parties</vt:lpstr>
      <vt:lpstr>A comparison of flags</vt:lpstr>
      <vt:lpstr>A comparison of flags</vt:lpstr>
      <vt:lpstr>Presentazione standard di PowerPoint</vt:lpstr>
      <vt:lpstr>Canada</vt:lpstr>
      <vt:lpstr>Canada</vt:lpstr>
      <vt:lpstr>Canada</vt:lpstr>
      <vt:lpstr>Presentazione standard di PowerPoint</vt:lpstr>
      <vt:lpstr>Why French and English?</vt:lpstr>
      <vt:lpstr>Presentazione standard di PowerPoint</vt:lpstr>
      <vt:lpstr>Presentazione standard di PowerPoint</vt:lpstr>
      <vt:lpstr>Australia</vt:lpstr>
      <vt:lpstr>Australia</vt:lpstr>
      <vt:lpstr>A brief history of Australia</vt:lpstr>
      <vt:lpstr>A brief history of Australia</vt:lpstr>
      <vt:lpstr>Presentazione standard di PowerPoint</vt:lpstr>
      <vt:lpstr>A brief history of Australia</vt:lpstr>
      <vt:lpstr>A brief history of Australia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 Ministers and Brexit in the UK</dc:title>
  <dc:creator>Francesca Savio</dc:creator>
  <cp:lastModifiedBy>Francesca Savio</cp:lastModifiedBy>
  <cp:revision>3</cp:revision>
  <dcterms:created xsi:type="dcterms:W3CDTF">2023-05-16T15:18:12Z</dcterms:created>
  <dcterms:modified xsi:type="dcterms:W3CDTF">2024-05-04T09:35:32Z</dcterms:modified>
</cp:coreProperties>
</file>