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>
        <p:scale>
          <a:sx n="125" d="100"/>
          <a:sy n="125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EF0D1-CA62-4A22-89AE-6C2F6EC8B949}" type="datetimeFigureOut">
              <a:rPr lang="it-IT" smtClean="0"/>
              <a:t>22/05/2024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8776B-D967-458F-A83B-D21D704888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260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8776B-D967-458F-A83B-D21D7048885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797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8776B-D967-458F-A83B-D21D7048885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70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8776B-D967-458F-A83B-D21D7048885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07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Wednesday, May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Wednesday, May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9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2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1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4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Wednesday, May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85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49A9F6-B857-488C-AC3A-007B7816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EFD05-C377-44BE-91F0-1D17C1D9B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DBC811-678C-1A6F-13E6-CE6BDF9C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909" y="2810162"/>
            <a:ext cx="5015638" cy="1833330"/>
          </a:xfrm>
        </p:spPr>
        <p:txBody>
          <a:bodyPr>
            <a:normAutofit/>
          </a:bodyPr>
          <a:lstStyle/>
          <a:p>
            <a:r>
              <a:rPr lang="en-GB" dirty="0"/>
              <a:t>Washington D.C.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1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2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FBFB5E85-9ECC-9888-5D59-443FDB6EDE6F}"/>
              </a:ext>
            </a:extLst>
          </p:cNvPr>
          <p:cNvGrpSpPr/>
          <p:nvPr/>
        </p:nvGrpSpPr>
        <p:grpSpPr>
          <a:xfrm>
            <a:off x="5875415" y="542668"/>
            <a:ext cx="5764197" cy="5682255"/>
            <a:chOff x="5973883" y="453023"/>
            <a:chExt cx="5764197" cy="5682255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2B4DC2A-C673-D3B3-3381-EE54CD52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2" r="23292"/>
            <a:stretch/>
          </p:blipFill>
          <p:spPr>
            <a:xfrm>
              <a:off x="5973883" y="453023"/>
              <a:ext cx="5764197" cy="5682255"/>
            </a:xfrm>
            <a:custGeom>
              <a:avLst/>
              <a:gdLst/>
              <a:ahLst/>
              <a:cxnLst/>
              <a:rect l="l" t="t" r="r" b="b"/>
              <a:pathLst>
                <a:path w="5326462" h="5250743">
                  <a:moveTo>
                    <a:pt x="2576092" y="0"/>
                  </a:moveTo>
                  <a:cubicBezTo>
                    <a:pt x="2650583" y="0"/>
                    <a:pt x="2726041" y="967"/>
                    <a:pt x="2803435" y="967"/>
                  </a:cubicBezTo>
                  <a:cubicBezTo>
                    <a:pt x="3020137" y="967"/>
                    <a:pt x="3205881" y="967"/>
                    <a:pt x="3329710" y="47407"/>
                  </a:cubicBezTo>
                  <a:cubicBezTo>
                    <a:pt x="3732156" y="124807"/>
                    <a:pt x="4088166" y="387966"/>
                    <a:pt x="4304868" y="573726"/>
                  </a:cubicBezTo>
                  <a:cubicBezTo>
                    <a:pt x="4537048" y="744005"/>
                    <a:pt x="4893058" y="1069084"/>
                    <a:pt x="5109760" y="1471563"/>
                  </a:cubicBezTo>
                  <a:cubicBezTo>
                    <a:pt x="5202632" y="2090761"/>
                    <a:pt x="5326462" y="2477760"/>
                    <a:pt x="5326462" y="2694480"/>
                  </a:cubicBezTo>
                  <a:cubicBezTo>
                    <a:pt x="5326462" y="3267238"/>
                    <a:pt x="5249068" y="3329158"/>
                    <a:pt x="5249068" y="3329158"/>
                  </a:cubicBezTo>
                  <a:cubicBezTo>
                    <a:pt x="5109760" y="3824516"/>
                    <a:pt x="4784708" y="4288915"/>
                    <a:pt x="4506091" y="4613994"/>
                  </a:cubicBezTo>
                  <a:cubicBezTo>
                    <a:pt x="4242954" y="4877153"/>
                    <a:pt x="3825029" y="5016473"/>
                    <a:pt x="3329710" y="5233192"/>
                  </a:cubicBezTo>
                  <a:cubicBezTo>
                    <a:pt x="3020137" y="5233192"/>
                    <a:pt x="2199766" y="5310592"/>
                    <a:pt x="1704448" y="5140313"/>
                  </a:cubicBezTo>
                  <a:cubicBezTo>
                    <a:pt x="1224608" y="4908113"/>
                    <a:pt x="1069821" y="4861674"/>
                    <a:pt x="667375" y="4505635"/>
                  </a:cubicBezTo>
                  <a:cubicBezTo>
                    <a:pt x="311365" y="4103156"/>
                    <a:pt x="48228" y="3329158"/>
                    <a:pt x="17270" y="2880239"/>
                  </a:cubicBezTo>
                  <a:cubicBezTo>
                    <a:pt x="-29166" y="2617080"/>
                    <a:pt x="32749" y="2183641"/>
                    <a:pt x="32749" y="2090761"/>
                  </a:cubicBezTo>
                  <a:cubicBezTo>
                    <a:pt x="32749" y="1610883"/>
                    <a:pt x="342323" y="1254844"/>
                    <a:pt x="605461" y="929765"/>
                  </a:cubicBezTo>
                  <a:cubicBezTo>
                    <a:pt x="884077" y="620166"/>
                    <a:pt x="1147215" y="341526"/>
                    <a:pt x="1549661" y="248646"/>
                  </a:cubicBezTo>
                  <a:cubicBezTo>
                    <a:pt x="1905671" y="78367"/>
                    <a:pt x="1905671" y="78367"/>
                    <a:pt x="1905671" y="78367"/>
                  </a:cubicBezTo>
                  <a:cubicBezTo>
                    <a:pt x="2137851" y="8707"/>
                    <a:pt x="2352618" y="0"/>
                    <a:pt x="2576092" y="0"/>
                  </a:cubicBezTo>
                  <a:close/>
                </a:path>
              </a:pathLst>
            </a:custGeom>
          </p:spPr>
        </p:pic>
        <p:pic>
          <p:nvPicPr>
            <p:cNvPr id="5" name="Immagine 4" descr="Immagine che contiene aria aperta, Aerofotogrammetria, Vista aerea, sobborgo&#10;&#10;Descrizione generata automaticamente">
              <a:extLst>
                <a:ext uri="{FF2B5EF4-FFF2-40B4-BE49-F238E27FC236}">
                  <a16:creationId xmlns:a16="http://schemas.microsoft.com/office/drawing/2014/main" id="{988FD01F-BDA5-1F9B-8A28-62BEB1F23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38" r="28175"/>
            <a:stretch/>
          </p:blipFill>
          <p:spPr>
            <a:xfrm>
              <a:off x="6192750" y="668779"/>
              <a:ext cx="5326462" cy="5250743"/>
            </a:xfrm>
            <a:custGeom>
              <a:avLst/>
              <a:gdLst/>
              <a:ahLst/>
              <a:cxnLst/>
              <a:rect l="l" t="t" r="r" b="b"/>
              <a:pathLst>
                <a:path w="5326462" h="5250743">
                  <a:moveTo>
                    <a:pt x="2576092" y="0"/>
                  </a:moveTo>
                  <a:cubicBezTo>
                    <a:pt x="2650583" y="0"/>
                    <a:pt x="2726041" y="967"/>
                    <a:pt x="2803435" y="967"/>
                  </a:cubicBezTo>
                  <a:cubicBezTo>
                    <a:pt x="3020137" y="967"/>
                    <a:pt x="3205881" y="967"/>
                    <a:pt x="3329710" y="47407"/>
                  </a:cubicBezTo>
                  <a:cubicBezTo>
                    <a:pt x="3732156" y="124807"/>
                    <a:pt x="4088166" y="387966"/>
                    <a:pt x="4304868" y="573726"/>
                  </a:cubicBezTo>
                  <a:cubicBezTo>
                    <a:pt x="4537048" y="744005"/>
                    <a:pt x="4893058" y="1069084"/>
                    <a:pt x="5109760" y="1471563"/>
                  </a:cubicBezTo>
                  <a:cubicBezTo>
                    <a:pt x="5202632" y="2090761"/>
                    <a:pt x="5326462" y="2477760"/>
                    <a:pt x="5326462" y="2694480"/>
                  </a:cubicBezTo>
                  <a:cubicBezTo>
                    <a:pt x="5326462" y="3267238"/>
                    <a:pt x="5249068" y="3329158"/>
                    <a:pt x="5249068" y="3329158"/>
                  </a:cubicBezTo>
                  <a:cubicBezTo>
                    <a:pt x="5109760" y="3824516"/>
                    <a:pt x="4784708" y="4288915"/>
                    <a:pt x="4506091" y="4613994"/>
                  </a:cubicBezTo>
                  <a:cubicBezTo>
                    <a:pt x="4242954" y="4877153"/>
                    <a:pt x="3825029" y="5016473"/>
                    <a:pt x="3329710" y="5233192"/>
                  </a:cubicBezTo>
                  <a:cubicBezTo>
                    <a:pt x="3020137" y="5233192"/>
                    <a:pt x="2199766" y="5310592"/>
                    <a:pt x="1704448" y="5140313"/>
                  </a:cubicBezTo>
                  <a:cubicBezTo>
                    <a:pt x="1224608" y="4908113"/>
                    <a:pt x="1069821" y="4861674"/>
                    <a:pt x="667375" y="4505635"/>
                  </a:cubicBezTo>
                  <a:cubicBezTo>
                    <a:pt x="311365" y="4103156"/>
                    <a:pt x="48228" y="3329158"/>
                    <a:pt x="17270" y="2880239"/>
                  </a:cubicBezTo>
                  <a:cubicBezTo>
                    <a:pt x="-29166" y="2617080"/>
                    <a:pt x="32749" y="2183641"/>
                    <a:pt x="32749" y="2090761"/>
                  </a:cubicBezTo>
                  <a:cubicBezTo>
                    <a:pt x="32749" y="1610883"/>
                    <a:pt x="342323" y="1254844"/>
                    <a:pt x="605461" y="929765"/>
                  </a:cubicBezTo>
                  <a:cubicBezTo>
                    <a:pt x="884077" y="620166"/>
                    <a:pt x="1147215" y="341526"/>
                    <a:pt x="1549661" y="248646"/>
                  </a:cubicBezTo>
                  <a:cubicBezTo>
                    <a:pt x="1905671" y="78367"/>
                    <a:pt x="1905671" y="78367"/>
                    <a:pt x="1905671" y="78367"/>
                  </a:cubicBezTo>
                  <a:cubicBezTo>
                    <a:pt x="2137851" y="8707"/>
                    <a:pt x="2352618" y="0"/>
                    <a:pt x="2576092" y="0"/>
                  </a:cubicBezTo>
                  <a:close/>
                </a:path>
              </a:pathLst>
            </a:custGeom>
          </p:spPr>
        </p:pic>
      </p:grp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D331F10D-B3D7-3CCE-E76C-38C2F1CDF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1363" y="1626267"/>
            <a:ext cx="2134730" cy="10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3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51129-8BEB-645E-FE5D-2C4B7132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5" y="2788059"/>
            <a:ext cx="4018255" cy="1281881"/>
          </a:xfrm>
        </p:spPr>
        <p:txBody>
          <a:bodyPr anchor="ctr">
            <a:noAutofit/>
          </a:bodyPr>
          <a:lstStyle/>
          <a:p>
            <a:pPr algn="ctr"/>
            <a:r>
              <a:rPr lang="en-GB" sz="4800" dirty="0"/>
              <a:t>Introduction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A59423-21C0-8222-DD1A-7823CA48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392" y="2323929"/>
            <a:ext cx="6261183" cy="221013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GB" sz="2400" b="1" noProof="1">
                <a:solidFill>
                  <a:srgbClr val="FF0000">
                    <a:alpha val="58000"/>
                  </a:srgbClr>
                </a:solidFill>
              </a:rPr>
              <a:t>D</a:t>
            </a:r>
            <a:r>
              <a:rPr lang="en-GB" sz="2400" b="1" noProof="1"/>
              <a:t>istrict of </a:t>
            </a:r>
            <a:r>
              <a:rPr lang="en-GB" sz="2400" b="1" noProof="1">
                <a:solidFill>
                  <a:srgbClr val="FF0000">
                    <a:alpha val="58000"/>
                  </a:srgbClr>
                </a:solidFill>
              </a:rPr>
              <a:t>C</a:t>
            </a:r>
            <a:r>
              <a:rPr lang="en-GB" sz="2400" b="1" noProof="1"/>
              <a:t>olumbia</a:t>
            </a:r>
            <a:r>
              <a:rPr lang="en-GB" sz="2800" noProof="1"/>
              <a:t>: commonly called Washington City is famous for being the captital city of the United States of America.</a:t>
            </a:r>
          </a:p>
        </p:txBody>
      </p:sp>
    </p:spTree>
    <p:extLst>
      <p:ext uri="{BB962C8B-B14F-4D97-AF65-F5344CB8AC3E}">
        <p14:creationId xmlns:p14="http://schemas.microsoft.com/office/powerpoint/2010/main" val="26839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51129-8BEB-645E-FE5D-2C4B7132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5" y="2788059"/>
            <a:ext cx="4018255" cy="1281881"/>
          </a:xfrm>
        </p:spPr>
        <p:txBody>
          <a:bodyPr>
            <a:normAutofit/>
          </a:bodyPr>
          <a:lstStyle/>
          <a:p>
            <a:pPr algn="ctr"/>
            <a:r>
              <a:rPr lang="en-GB" sz="8000" dirty="0"/>
              <a:t>History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A59423-21C0-8222-DD1A-7823CA48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392" y="2323929"/>
            <a:ext cx="6261183" cy="221013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800" dirty="0"/>
              <a:t>Washington D.C. was founded after George Washington, one of the founding fathers and first president of the U.S.A.</a:t>
            </a:r>
          </a:p>
          <a:p>
            <a:pPr marL="0" indent="0" algn="just">
              <a:buNone/>
            </a:pPr>
            <a:r>
              <a:rPr lang="en-US" sz="2800" b="1" dirty="0"/>
              <a:t>It was founded on the 16</a:t>
            </a:r>
            <a:r>
              <a:rPr lang="en-US" sz="2800" b="1" baseline="30000" dirty="0"/>
              <a:t>th</a:t>
            </a:r>
            <a:r>
              <a:rPr lang="en-US" sz="2800" b="1" dirty="0"/>
              <a:t> of July 1790</a:t>
            </a:r>
            <a:r>
              <a:rPr lang="en-US" sz="2800" dirty="0"/>
              <a:t>, after the congress had approved the creation of a national capital. </a:t>
            </a:r>
          </a:p>
          <a:p>
            <a:pPr marL="0" indent="0" algn="just">
              <a:buNone/>
            </a:pPr>
            <a:r>
              <a:rPr lang="en-US" sz="2800" dirty="0"/>
              <a:t>It was designed by the </a:t>
            </a:r>
            <a:r>
              <a:rPr lang="en-US" sz="2800" u="sng" dirty="0"/>
              <a:t>French architect Pierre Charles L'Enfant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54392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51129-8BEB-645E-FE5D-2C4B7132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321" y="1816341"/>
            <a:ext cx="4018255" cy="3225315"/>
          </a:xfrm>
        </p:spPr>
        <p:txBody>
          <a:bodyPr anchor="ctr">
            <a:noAutofit/>
          </a:bodyPr>
          <a:lstStyle/>
          <a:p>
            <a:pPr algn="ctr"/>
            <a:r>
              <a:rPr lang="it-IT" sz="5400" dirty="0"/>
              <a:t>White House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A59423-21C0-8222-DD1A-7823CA48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24" y="2387143"/>
            <a:ext cx="6261183" cy="20837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800" dirty="0"/>
              <a:t>One of the </a:t>
            </a:r>
            <a:r>
              <a:rPr lang="it-IT" sz="2800" dirty="0" err="1"/>
              <a:t>most</a:t>
            </a:r>
            <a:r>
              <a:rPr lang="it-IT" sz="2800" dirty="0"/>
              <a:t> </a:t>
            </a:r>
            <a:r>
              <a:rPr lang="it-IT" sz="2800" dirty="0" err="1"/>
              <a:t>important</a:t>
            </a:r>
            <a:r>
              <a:rPr lang="it-IT" sz="2800" dirty="0"/>
              <a:t> building the city </a:t>
            </a:r>
            <a:r>
              <a:rPr lang="it-IT" sz="2800" dirty="0" err="1"/>
              <a:t>hosts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the </a:t>
            </a:r>
            <a:r>
              <a:rPr lang="it-IT" sz="2800" b="1" dirty="0"/>
              <a:t>White House</a:t>
            </a:r>
            <a:r>
              <a:rPr lang="it-IT" sz="2800" dirty="0"/>
              <a:t>: the official </a:t>
            </a:r>
            <a:r>
              <a:rPr lang="it-IT" sz="2800" dirty="0" err="1"/>
              <a:t>resisdence</a:t>
            </a:r>
            <a:r>
              <a:rPr lang="it-IT" sz="2800" dirty="0"/>
              <a:t> of </a:t>
            </a:r>
            <a:r>
              <a:rPr lang="it-IT" sz="2800" dirty="0" err="1"/>
              <a:t>President</a:t>
            </a:r>
            <a:r>
              <a:rPr lang="it-IT" sz="2800" dirty="0"/>
              <a:t> of U.S.A.</a:t>
            </a:r>
          </a:p>
        </p:txBody>
      </p:sp>
    </p:spTree>
    <p:extLst>
      <p:ext uri="{BB962C8B-B14F-4D97-AF65-F5344CB8AC3E}">
        <p14:creationId xmlns:p14="http://schemas.microsoft.com/office/powerpoint/2010/main" val="384477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51129-8BEB-645E-FE5D-2C4B7132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321" y="1816341"/>
            <a:ext cx="4018255" cy="3225315"/>
          </a:xfrm>
        </p:spPr>
        <p:txBody>
          <a:bodyPr anchor="ctr">
            <a:noAutofit/>
          </a:bodyPr>
          <a:lstStyle/>
          <a:p>
            <a:pPr algn="ctr"/>
            <a:r>
              <a:rPr lang="it-IT" sz="5400" dirty="0" err="1"/>
              <a:t>Important</a:t>
            </a:r>
            <a:br>
              <a:rPr lang="it-IT" sz="5400" dirty="0"/>
            </a:br>
            <a:r>
              <a:rPr lang="it-IT" sz="5400" dirty="0"/>
              <a:t>Monuments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A59423-21C0-8222-DD1A-7823CA48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24" y="1490070"/>
            <a:ext cx="6261183" cy="387785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/>
              <a:t>The Washington Monument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</a:p>
          <a:p>
            <a:pPr marL="0" indent="0" algn="just">
              <a:buNone/>
            </a:pPr>
            <a:r>
              <a:rPr lang="en-US" sz="2800" dirty="0"/>
              <a:t>is an obelisk on the National Mall (near the White house) built to commemorate George Washington.</a:t>
            </a:r>
          </a:p>
          <a:p>
            <a:pPr algn="just"/>
            <a:r>
              <a:rPr lang="en-US" sz="2800" b="1" dirty="0"/>
              <a:t>Korean War Veterans Memorial</a:t>
            </a:r>
            <a:r>
              <a:rPr lang="en-US" sz="2800" dirty="0"/>
              <a:t>:</a:t>
            </a:r>
          </a:p>
          <a:p>
            <a:pPr marL="0" indent="0" algn="just">
              <a:buNone/>
            </a:pPr>
            <a:r>
              <a:rPr lang="en-US" sz="2800" dirty="0"/>
              <a:t>it is a monument created to remember the Korean War veterans between Koreans and Americans.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7384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951129-8BEB-645E-FE5D-2C4B7132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321" y="1816341"/>
            <a:ext cx="4018255" cy="3225315"/>
          </a:xfrm>
        </p:spPr>
        <p:txBody>
          <a:bodyPr anchor="ctr">
            <a:noAutofit/>
          </a:bodyPr>
          <a:lstStyle/>
          <a:p>
            <a:pPr algn="ctr"/>
            <a:r>
              <a:rPr lang="en-GB" sz="5400" dirty="0"/>
              <a:t>Important</a:t>
            </a:r>
            <a:r>
              <a:rPr lang="it-IT" sz="5400" dirty="0"/>
              <a:t> Places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A59423-21C0-8222-DD1A-7823CA48F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24" y="1490070"/>
            <a:ext cx="6261183" cy="3877858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George Washington University</a:t>
            </a:r>
            <a:r>
              <a:rPr lang="en-US" sz="2800" dirty="0"/>
              <a:t>:</a:t>
            </a:r>
          </a:p>
          <a:p>
            <a:pPr marL="0" indent="0" algn="just">
              <a:buNone/>
            </a:pPr>
            <a:r>
              <a:rPr lang="en-US" sz="2800" dirty="0"/>
              <a:t>Founded in 1821, it is a major private university with three campuses.</a:t>
            </a:r>
          </a:p>
          <a:p>
            <a:pPr algn="just"/>
            <a:r>
              <a:rPr lang="en-US" sz="2400" b="1" dirty="0"/>
              <a:t>Lincoln Memorial</a:t>
            </a:r>
            <a:r>
              <a:rPr lang="en-US" sz="2400" dirty="0"/>
              <a:t>:</a:t>
            </a:r>
          </a:p>
          <a:p>
            <a:pPr marL="0" indent="0" algn="just">
              <a:buNone/>
            </a:pPr>
            <a:r>
              <a:rPr lang="en-US" sz="2800" dirty="0"/>
              <a:t>is a memorial that honors the 16th president of the United States: </a:t>
            </a:r>
            <a:r>
              <a:rPr lang="en-US" sz="2800" b="1" dirty="0"/>
              <a:t>Abraham Lincoln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700493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206</Words>
  <Application>Microsoft Office PowerPoint</Application>
  <PresentationFormat>Widescreen</PresentationFormat>
  <Paragraphs>22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Aptos</vt:lpstr>
      <vt:lpstr>Arial</vt:lpstr>
      <vt:lpstr>Avenir Next LT Pro</vt:lpstr>
      <vt:lpstr>Rockwell Nova Light</vt:lpstr>
      <vt:lpstr>The Hand Extrablack</vt:lpstr>
      <vt:lpstr>BlobVTI</vt:lpstr>
      <vt:lpstr>Washington D.C.</vt:lpstr>
      <vt:lpstr>Introduction</vt:lpstr>
      <vt:lpstr>History</vt:lpstr>
      <vt:lpstr>White House</vt:lpstr>
      <vt:lpstr>Important Monuments</vt:lpstr>
      <vt:lpstr>Important Places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Washington D.C.</dc:title>
  <dc:creator>Alessandro Privitera</dc:creator>
  <cp:lastModifiedBy>Alessandro Privitera</cp:lastModifiedBy>
  <cp:revision>6</cp:revision>
  <dcterms:created xsi:type="dcterms:W3CDTF">2024-05-21T06:18:08Z</dcterms:created>
  <dcterms:modified xsi:type="dcterms:W3CDTF">2024-05-22T14:30:04Z</dcterms:modified>
</cp:coreProperties>
</file>