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502" r:id="rId2"/>
    <p:sldId id="518" r:id="rId3"/>
    <p:sldId id="517" r:id="rId4"/>
    <p:sldId id="516" r:id="rId5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1C1"/>
    <a:srgbClr val="FF8181"/>
    <a:srgbClr val="FF4141"/>
    <a:srgbClr val="FFFF00"/>
    <a:srgbClr val="FF5944"/>
    <a:srgbClr val="FFADCA"/>
    <a:srgbClr val="00FF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6" autoAdjust="0"/>
    <p:restoredTop sz="97312" autoAdjust="0"/>
  </p:normalViewPr>
  <p:slideViewPr>
    <p:cSldViewPr snapToGrid="0">
      <p:cViewPr varScale="1">
        <p:scale>
          <a:sx n="82" d="100"/>
          <a:sy n="82" d="100"/>
        </p:scale>
        <p:origin x="12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F375-6101-4C5F-8DFD-499524FF5499}" type="datetimeFigureOut">
              <a:rPr lang="it-IT" smtClean="0"/>
              <a:t>04/11/2020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96621-8E67-4964-80E4-5B1833DD9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157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66849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Fare clic per modificare lo stile del sottotitolo dello schema</a:t>
            </a:r>
            <a:endParaRPr lang="it-IT" noProof="0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1134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D9D9D9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1474229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D9D9D9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04/11/2020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166394" y="11340"/>
            <a:ext cx="2974699" cy="1505742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  <a:endParaRPr lang="it-IT" noProof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  <a:endParaRPr lang="it-IT" noProof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04/11/2020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B00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  <a:endParaRPr lang="it-IT" noProof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B001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  <a:endParaRPr lang="it-IT" noProof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04/11/2020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Fare clic per modificare stile</a:t>
            </a:r>
            <a:endParaRPr lang="it-IT" noProof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5C021-FA02-7D4A-9AAB-ABFA99521826}" type="datetimeFigureOut">
              <a:rPr lang="it-IT" smtClean="0"/>
              <a:pPr/>
              <a:t>04/11/2020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11" name="Immagine 10" descr="DEI-neg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724" y="186238"/>
            <a:ext cx="1841790" cy="11269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576" y="1641231"/>
            <a:ext cx="8884024" cy="2368061"/>
          </a:xfrm>
        </p:spPr>
        <p:txBody>
          <a:bodyPr/>
          <a:lstStyle/>
          <a:p>
            <a:r>
              <a:rPr lang="en-US" dirty="0" err="1"/>
              <a:t>Sommatori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4219471"/>
            <a:ext cx="6400800" cy="1752600"/>
          </a:xfrm>
        </p:spPr>
        <p:txBody>
          <a:bodyPr/>
          <a:lstStyle/>
          <a:p>
            <a:r>
              <a:rPr lang="it-IT" dirty="0"/>
              <a:t>corso di Consapevolezza digitale</a:t>
            </a:r>
          </a:p>
          <a:p>
            <a:r>
              <a:rPr lang="it-IT" dirty="0"/>
              <a:t>Andrea Gerosa</a:t>
            </a:r>
          </a:p>
          <a:p>
            <a:r>
              <a:rPr lang="it-IT" dirty="0"/>
              <a:t>gerosa@dei.unipd.it – 049.827.7728</a:t>
            </a:r>
          </a:p>
        </p:txBody>
      </p:sp>
    </p:spTree>
    <p:extLst>
      <p:ext uri="{BB962C8B-B14F-4D97-AF65-F5344CB8AC3E}">
        <p14:creationId xmlns:p14="http://schemas.microsoft.com/office/powerpoint/2010/main" val="261008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131688-37CC-4829-965F-4186AD90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Full </a:t>
            </a:r>
            <a:r>
              <a:rPr lang="it-IT" dirty="0" err="1"/>
              <a:t>Adder</a:t>
            </a:r>
            <a:endParaRPr lang="it-IT" dirty="0"/>
          </a:p>
        </p:txBody>
      </p:sp>
      <p:graphicFrame>
        <p:nvGraphicFramePr>
          <p:cNvPr id="7" name="Tabella 7">
            <a:extLst>
              <a:ext uri="{FF2B5EF4-FFF2-40B4-BE49-F238E27FC236}">
                <a16:creationId xmlns:a16="http://schemas.microsoft.com/office/drawing/2014/main" id="{5F695070-FFA5-4B0A-A123-B2CB7BDD5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3647"/>
              </p:ext>
            </p:extLst>
          </p:nvPr>
        </p:nvGraphicFramePr>
        <p:xfrm>
          <a:off x="6344817" y="2048069"/>
          <a:ext cx="234198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506">
                  <a:extLst>
                    <a:ext uri="{9D8B030D-6E8A-4147-A177-3AD203B41FA5}">
                      <a16:colId xmlns:a16="http://schemas.microsoft.com/office/drawing/2014/main" val="3801131478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2135759614"/>
                    </a:ext>
                  </a:extLst>
                </a:gridCol>
                <a:gridCol w="466530">
                  <a:extLst>
                    <a:ext uri="{9D8B030D-6E8A-4147-A177-3AD203B41FA5}">
                      <a16:colId xmlns:a16="http://schemas.microsoft.com/office/drawing/2014/main" val="4116964739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1787716638"/>
                    </a:ext>
                  </a:extLst>
                </a:gridCol>
                <a:gridCol w="438538">
                  <a:extLst>
                    <a:ext uri="{9D8B030D-6E8A-4147-A177-3AD203B41FA5}">
                      <a16:colId xmlns:a16="http://schemas.microsoft.com/office/drawing/2014/main" val="2161924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Ci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1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44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82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3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3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7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9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31562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0D726B-70C3-4136-BA37-D5E7B427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E29B633-87FE-4AE6-AAF7-12372E1B6C03}"/>
              </a:ext>
            </a:extLst>
          </p:cNvPr>
          <p:cNvSpPr/>
          <p:nvPr/>
        </p:nvSpPr>
        <p:spPr>
          <a:xfrm>
            <a:off x="2551924" y="3642077"/>
            <a:ext cx="1791477" cy="1317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800" dirty="0"/>
              <a:t>FA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A3ED76-6469-43F9-B362-FBAAF5C40C44}"/>
              </a:ext>
            </a:extLst>
          </p:cNvPr>
          <p:cNvCxnSpPr>
            <a:cxnSpLocks/>
          </p:cNvCxnSpPr>
          <p:nvPr/>
        </p:nvCxnSpPr>
        <p:spPr>
          <a:xfrm rot="5400000">
            <a:off x="3530079" y="3116673"/>
            <a:ext cx="10496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3A812C-79E4-458F-AB8E-2009671D564A}"/>
              </a:ext>
            </a:extLst>
          </p:cNvPr>
          <p:cNvSpPr txBox="1"/>
          <p:nvPr/>
        </p:nvSpPr>
        <p:spPr>
          <a:xfrm>
            <a:off x="3218272" y="200649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FCB9308-E6D8-48F3-89D8-F85C6BEED31F}"/>
              </a:ext>
            </a:extLst>
          </p:cNvPr>
          <p:cNvCxnSpPr>
            <a:cxnSpLocks/>
          </p:cNvCxnSpPr>
          <p:nvPr/>
        </p:nvCxnSpPr>
        <p:spPr>
          <a:xfrm rot="5400000">
            <a:off x="2922815" y="3116673"/>
            <a:ext cx="10496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B3DCC9A-C909-46B2-89BF-6C46586C7577}"/>
              </a:ext>
            </a:extLst>
          </p:cNvPr>
          <p:cNvSpPr txBox="1"/>
          <p:nvPr/>
        </p:nvSpPr>
        <p:spPr>
          <a:xfrm>
            <a:off x="3538623" y="596026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F8F4D0C-4199-4E19-AF19-137BE7E49EA2}"/>
              </a:ext>
            </a:extLst>
          </p:cNvPr>
          <p:cNvCxnSpPr>
            <a:cxnSpLocks/>
          </p:cNvCxnSpPr>
          <p:nvPr/>
        </p:nvCxnSpPr>
        <p:spPr>
          <a:xfrm rot="5400000">
            <a:off x="2327217" y="3116673"/>
            <a:ext cx="10496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A275C08-F1C1-461E-9920-0A195D493F61}"/>
              </a:ext>
            </a:extLst>
          </p:cNvPr>
          <p:cNvSpPr txBox="1"/>
          <p:nvPr/>
        </p:nvSpPr>
        <p:spPr>
          <a:xfrm>
            <a:off x="3654816" y="2005936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Cin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7D6227A-1A3B-445E-9D60-5A7AA428FCA8}"/>
              </a:ext>
            </a:extLst>
          </p:cNvPr>
          <p:cNvCxnSpPr>
            <a:cxnSpLocks/>
          </p:cNvCxnSpPr>
          <p:nvPr/>
        </p:nvCxnSpPr>
        <p:spPr>
          <a:xfrm rot="5400000">
            <a:off x="3243166" y="5484904"/>
            <a:ext cx="10496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DEC6009-2B16-4526-ABAA-D7DFA30C568A}"/>
              </a:ext>
            </a:extLst>
          </p:cNvPr>
          <p:cNvSpPr txBox="1"/>
          <p:nvPr/>
        </p:nvSpPr>
        <p:spPr>
          <a:xfrm>
            <a:off x="2694343" y="5960267"/>
            <a:ext cx="708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Co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1960524-7CA0-4EFF-9CB2-7CE600DFBEAD}"/>
              </a:ext>
            </a:extLst>
          </p:cNvPr>
          <p:cNvCxnSpPr>
            <a:cxnSpLocks/>
          </p:cNvCxnSpPr>
          <p:nvPr/>
        </p:nvCxnSpPr>
        <p:spPr>
          <a:xfrm rot="5400000">
            <a:off x="2523920" y="5484904"/>
            <a:ext cx="10496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93B92F9-240F-4F50-B764-504EA7D4BD1B}"/>
              </a:ext>
            </a:extLst>
          </p:cNvPr>
          <p:cNvSpPr txBox="1"/>
          <p:nvPr/>
        </p:nvSpPr>
        <p:spPr>
          <a:xfrm>
            <a:off x="2625595" y="203115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475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Full </a:t>
            </a:r>
            <a:r>
              <a:rPr lang="it-IT" dirty="0" err="1"/>
              <a:t>adder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5468610"/>
            <a:ext cx="8229600" cy="693551"/>
          </a:xfrm>
        </p:spPr>
        <p:txBody>
          <a:bodyPr/>
          <a:lstStyle/>
          <a:p>
            <a:r>
              <a:rPr lang="it-IT" dirty="0"/>
              <a:t>Porte logiche fondamentali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977" y="1647825"/>
            <a:ext cx="5426289" cy="345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5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Sommatore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1364" y="4499813"/>
            <a:ext cx="8525436" cy="1210235"/>
          </a:xfrm>
        </p:spPr>
        <p:txBody>
          <a:bodyPr/>
          <a:lstStyle/>
          <a:p>
            <a:r>
              <a:rPr lang="it-IT" dirty="0"/>
              <a:t>8 bit </a:t>
            </a:r>
            <a:r>
              <a:rPr lang="it-IT" dirty="0" err="1"/>
              <a:t>ripple-carry</a:t>
            </a:r>
            <a:r>
              <a:rPr lang="it-IT" dirty="0"/>
              <a:t> </a:t>
            </a:r>
            <a:r>
              <a:rPr lang="it-IT" dirty="0" err="1"/>
              <a:t>adder</a:t>
            </a:r>
            <a:endParaRPr lang="it-IT" dirty="0"/>
          </a:p>
          <a:p>
            <a:pPr lvl="1"/>
            <a:r>
              <a:rPr lang="it-IT" dirty="0"/>
              <a:t>8 blocchi full-</a:t>
            </a:r>
            <a:r>
              <a:rPr lang="it-IT" dirty="0" err="1"/>
              <a:t>adder</a:t>
            </a:r>
            <a:r>
              <a:rPr lang="it-IT" dirty="0"/>
              <a:t> in cascata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" y="1696287"/>
            <a:ext cx="8650942" cy="252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769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triangle" w="med" len="med"/>
          <a:tailEnd type="triangl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14441</TotalTime>
  <Words>87</Words>
  <Application>Microsoft Office PowerPoint</Application>
  <PresentationFormat>Presentazione su schermo (4:3)</PresentationFormat>
  <Paragraphs>64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DEI_OFFICIAL_TEMPLATE_SLIDE</vt:lpstr>
      <vt:lpstr>Sommatori</vt:lpstr>
      <vt:lpstr>Full Adder</vt:lpstr>
      <vt:lpstr>Full adder</vt:lpstr>
      <vt:lpstr>Sommatore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gerosa andrea</cp:lastModifiedBy>
  <cp:revision>752</cp:revision>
  <cp:lastPrinted>2017-04-04T06:24:10Z</cp:lastPrinted>
  <dcterms:created xsi:type="dcterms:W3CDTF">2012-02-15T10:19:18Z</dcterms:created>
  <dcterms:modified xsi:type="dcterms:W3CDTF">2020-11-04T18:17:20Z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