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502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1" r:id="rId10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viani" initials="n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1C1"/>
    <a:srgbClr val="FF8181"/>
    <a:srgbClr val="FF4141"/>
    <a:srgbClr val="FFFF00"/>
    <a:srgbClr val="FF5944"/>
    <a:srgbClr val="FFADCA"/>
    <a:srgbClr val="00FF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6" autoAdjust="0"/>
    <p:restoredTop sz="97312" autoAdjust="0"/>
  </p:normalViewPr>
  <p:slideViewPr>
    <p:cSldViewPr snapToGrid="0">
      <p:cViewPr varScale="1">
        <p:scale>
          <a:sx n="70" d="100"/>
          <a:sy n="70" d="100"/>
        </p:scale>
        <p:origin x="121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48" y="2370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3F375-6101-4C5F-8DFD-499524FF5499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96621-8E67-4964-80E4-5B1833DD9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57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2CCBD97-4681-40DC-9DBE-24A1F315CF4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61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1474229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0" y="1474229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Fare clic per modificare stile</a:t>
            </a:r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66849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Fare clic per modificare lo stile del sottotitolo dello schema</a:t>
            </a:r>
            <a:endParaRPr lang="it-IT" noProof="0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166394" y="11340"/>
            <a:ext cx="2974699" cy="1505742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Fare clic per modificare stile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Fare clic per modificare gli stili del testo dello schema</a:t>
            </a:r>
          </a:p>
          <a:p>
            <a:pPr lvl="1"/>
            <a:r>
              <a:rPr lang="en-US" noProof="0" smtClean="0"/>
              <a:t>Secondo livello</a:t>
            </a:r>
          </a:p>
          <a:p>
            <a:pPr lvl="2"/>
            <a:r>
              <a:rPr lang="en-US" noProof="0" smtClean="0"/>
              <a:t>Terzo livello</a:t>
            </a:r>
          </a:p>
          <a:p>
            <a:pPr lvl="3"/>
            <a:r>
              <a:rPr lang="en-US" noProof="0" smtClean="0"/>
              <a:t>Quarto livello</a:t>
            </a:r>
          </a:p>
          <a:p>
            <a:pPr lvl="4"/>
            <a:r>
              <a:rPr lang="en-US" noProof="0" smtClean="0"/>
              <a:t>Quinto livello</a:t>
            </a:r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1474229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D9D9D9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0" y="1474229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D9D9D9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Fare clic per modificare stile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29/10/2020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166394" y="0"/>
            <a:ext cx="2974699" cy="1505742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166394" y="11340"/>
            <a:ext cx="2974699" cy="1505742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Fare clic per modificare stile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Fare clic per modificare gli stili del testo dello schema</a:t>
            </a:r>
          </a:p>
          <a:p>
            <a:pPr lvl="1"/>
            <a:r>
              <a:rPr lang="en-US" noProof="0" smtClean="0"/>
              <a:t>Secondo livello</a:t>
            </a:r>
          </a:p>
          <a:p>
            <a:pPr lvl="2"/>
            <a:r>
              <a:rPr lang="en-US" noProof="0" smtClean="0"/>
              <a:t>Terzo livello</a:t>
            </a:r>
          </a:p>
          <a:p>
            <a:pPr lvl="3"/>
            <a:r>
              <a:rPr lang="en-US" noProof="0" smtClean="0"/>
              <a:t>Quarto livello</a:t>
            </a:r>
          </a:p>
          <a:p>
            <a:pPr lvl="4"/>
            <a:r>
              <a:rPr lang="en-US" noProof="0" smtClean="0"/>
              <a:t>Quinto livello</a:t>
            </a:r>
            <a:endParaRPr lang="it-IT" noProof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Fare clic per modificare gli stili del testo dello schema</a:t>
            </a:r>
          </a:p>
          <a:p>
            <a:pPr lvl="1"/>
            <a:r>
              <a:rPr lang="en-US" noProof="0" smtClean="0"/>
              <a:t>Secondo livello</a:t>
            </a:r>
          </a:p>
          <a:p>
            <a:pPr lvl="2"/>
            <a:r>
              <a:rPr lang="en-US" noProof="0" smtClean="0"/>
              <a:t>Terzo livello</a:t>
            </a:r>
          </a:p>
          <a:p>
            <a:pPr lvl="3"/>
            <a:r>
              <a:rPr lang="en-US" noProof="0" smtClean="0"/>
              <a:t>Quarto livello</a:t>
            </a:r>
          </a:p>
          <a:p>
            <a:pPr lvl="4"/>
            <a:r>
              <a:rPr lang="en-US" noProof="0" smtClean="0"/>
              <a:t>Quinto livello</a:t>
            </a:r>
            <a:endParaRPr lang="it-IT" noProof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C021-FA02-7D4A-9AAB-ABFA99521826}" type="datetimeFigureOut">
              <a:rPr lang="it-IT" smtClean="0"/>
              <a:pPr/>
              <a:t>29/10/2020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Fare clic per modificare stile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B001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Fare clic per modificare gli stili del testo dello schema</a:t>
            </a:r>
          </a:p>
          <a:p>
            <a:pPr lvl="1"/>
            <a:r>
              <a:rPr lang="en-US" noProof="0" smtClean="0"/>
              <a:t>Secondo livello</a:t>
            </a:r>
          </a:p>
          <a:p>
            <a:pPr lvl="2"/>
            <a:r>
              <a:rPr lang="en-US" noProof="0" smtClean="0"/>
              <a:t>Terzo livello</a:t>
            </a:r>
          </a:p>
          <a:p>
            <a:pPr lvl="3"/>
            <a:r>
              <a:rPr lang="en-US" noProof="0" smtClean="0"/>
              <a:t>Quarto livello</a:t>
            </a:r>
          </a:p>
          <a:p>
            <a:pPr lvl="4"/>
            <a:r>
              <a:rPr lang="en-US" noProof="0" smtClean="0"/>
              <a:t>Quinto livello</a:t>
            </a:r>
            <a:endParaRPr lang="it-IT" noProof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B001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Fare clic per modificare gli stili del testo dello schema</a:t>
            </a:r>
          </a:p>
          <a:p>
            <a:pPr lvl="1"/>
            <a:r>
              <a:rPr lang="en-US" noProof="0" smtClean="0"/>
              <a:t>Secondo livello</a:t>
            </a:r>
          </a:p>
          <a:p>
            <a:pPr lvl="2"/>
            <a:r>
              <a:rPr lang="en-US" noProof="0" smtClean="0"/>
              <a:t>Terzo livello</a:t>
            </a:r>
          </a:p>
          <a:p>
            <a:pPr lvl="3"/>
            <a:r>
              <a:rPr lang="en-US" noProof="0" smtClean="0"/>
              <a:t>Quarto livello</a:t>
            </a:r>
          </a:p>
          <a:p>
            <a:pPr lvl="4"/>
            <a:r>
              <a:rPr lang="en-US" noProof="0" smtClean="0"/>
              <a:t>Quinto livello</a:t>
            </a:r>
            <a:endParaRPr lang="it-IT" noProof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C021-FA02-7D4A-9AAB-ABFA99521826}" type="datetimeFigureOut">
              <a:rPr lang="it-IT" smtClean="0"/>
              <a:pPr/>
              <a:t>29/10/2020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Fare clic per modificare stile</a:t>
            </a:r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Fare clic per modificare stile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C021-FA02-7D4A-9AAB-ABFA99521826}" type="datetimeFigureOut">
              <a:rPr lang="it-IT" smtClean="0"/>
              <a:pPr/>
              <a:t>29/10/2020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 smtClean="0"/>
              <a:t>Fare clic per modificare stile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 smtClean="0"/>
              <a:t>Fare clic per modificare gli stili del testo dello schema</a:t>
            </a:r>
          </a:p>
          <a:p>
            <a:pPr lvl="1"/>
            <a:r>
              <a:rPr lang="it-IT" noProof="0" dirty="0" smtClean="0"/>
              <a:t>Secondo livello</a:t>
            </a:r>
          </a:p>
          <a:p>
            <a:pPr lvl="2"/>
            <a:r>
              <a:rPr lang="it-IT" noProof="0" dirty="0" smtClean="0"/>
              <a:t>Terzo livello</a:t>
            </a:r>
          </a:p>
          <a:p>
            <a:pPr lvl="3"/>
            <a:r>
              <a:rPr lang="it-IT" noProof="0" dirty="0" smtClean="0"/>
              <a:t>Quarto livello</a:t>
            </a:r>
          </a:p>
          <a:p>
            <a:pPr lvl="4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1" name="Immagine 10" descr="DEI-ne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24" y="186238"/>
            <a:ext cx="1841790" cy="11269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7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6.png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641231"/>
            <a:ext cx="7772400" cy="2368061"/>
          </a:xfrm>
        </p:spPr>
        <p:txBody>
          <a:bodyPr/>
          <a:lstStyle/>
          <a:p>
            <a:r>
              <a:rPr lang="en-US" dirty="0" err="1" smtClean="0"/>
              <a:t>Architettura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r>
              <a:rPr lang="en-US" dirty="0" smtClean="0"/>
              <a:t> RAM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4219471"/>
            <a:ext cx="6400800" cy="1752600"/>
          </a:xfrm>
        </p:spPr>
        <p:txBody>
          <a:bodyPr/>
          <a:lstStyle/>
          <a:p>
            <a:r>
              <a:rPr lang="it-IT" dirty="0" smtClean="0"/>
              <a:t>corso di </a:t>
            </a:r>
            <a:r>
              <a:rPr lang="it-IT" dirty="0" smtClean="0"/>
              <a:t>Consapevolezza </a:t>
            </a:r>
            <a:r>
              <a:rPr lang="it-IT" dirty="0" smtClean="0"/>
              <a:t>Digitale</a:t>
            </a:r>
          </a:p>
          <a:p>
            <a:r>
              <a:rPr lang="it-IT" dirty="0" smtClean="0"/>
              <a:t>Andrea Gerosa</a:t>
            </a:r>
          </a:p>
          <a:p>
            <a:r>
              <a:rPr lang="it-IT" dirty="0" smtClean="0"/>
              <a:t>gerosa@dei.unipd.it – 049.827.7728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00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Un semplice microprocessore</a:t>
            </a:r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idx="1"/>
          </p:nvPr>
        </p:nvSpPr>
        <p:spPr>
          <a:xfrm>
            <a:off x="4476206" y="1600200"/>
            <a:ext cx="4667793" cy="4852851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Unità di controllo</a:t>
            </a:r>
          </a:p>
          <a:p>
            <a:pPr lvl="1"/>
            <a:r>
              <a:rPr lang="it-IT" dirty="0" smtClean="0"/>
              <a:t>elabora le istruzioni macchina</a:t>
            </a:r>
          </a:p>
          <a:p>
            <a:pPr lvl="1"/>
            <a:r>
              <a:rPr lang="it-IT" dirty="0" smtClean="0"/>
              <a:t>abilita gli altri blocchi e funzioni</a:t>
            </a:r>
          </a:p>
          <a:p>
            <a:r>
              <a:rPr lang="it-IT" dirty="0" smtClean="0"/>
              <a:t>ALU</a:t>
            </a:r>
          </a:p>
          <a:p>
            <a:pPr lvl="1"/>
            <a:r>
              <a:rPr lang="it-IT" dirty="0" smtClean="0"/>
              <a:t>elaborazione aritmetica</a:t>
            </a:r>
          </a:p>
          <a:p>
            <a:r>
              <a:rPr lang="it-IT" dirty="0" smtClean="0"/>
              <a:t>Memoria</a:t>
            </a:r>
          </a:p>
          <a:p>
            <a:r>
              <a:rPr lang="it-IT" dirty="0" smtClean="0"/>
              <a:t>BUS</a:t>
            </a:r>
          </a:p>
          <a:p>
            <a:pPr lvl="1"/>
            <a:r>
              <a:rPr lang="it-IT" dirty="0" smtClean="0"/>
              <a:t>unidirezionali o bidirezionali</a:t>
            </a:r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" name="Immagine 11" descr="simple_processo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42592"/>
            <a:ext cx="4605867" cy="32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Struttura della memoria RAM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53051" y="1600200"/>
            <a:ext cx="2690949" cy="5053149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La RAM è formata da celle di memoria che memorizzano un byte (tipicamente 8 bit) o word</a:t>
            </a:r>
          </a:p>
          <a:p>
            <a:r>
              <a:rPr lang="it-IT" dirty="0" smtClean="0"/>
              <a:t>Le celle sono organizzate in una matrice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4" name="Gruppo 13"/>
          <p:cNvGrpSpPr/>
          <p:nvPr/>
        </p:nvGrpSpPr>
        <p:grpSpPr>
          <a:xfrm>
            <a:off x="89562" y="2316558"/>
            <a:ext cx="715010" cy="265907"/>
            <a:chOff x="2409190" y="2619375"/>
            <a:chExt cx="715010" cy="265907"/>
          </a:xfrm>
        </p:grpSpPr>
        <p:sp>
          <p:nvSpPr>
            <p:cNvPr id="6" name="Rettangolo 5"/>
            <p:cNvSpPr/>
            <p:nvPr/>
          </p:nvSpPr>
          <p:spPr>
            <a:xfrm>
              <a:off x="2409190" y="2619375"/>
              <a:ext cx="715010" cy="83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700" i="1" dirty="0" smtClean="0"/>
                <a:t>cella – M bit</a:t>
              </a:r>
              <a:endParaRPr lang="it-IT" sz="700" i="1" dirty="0"/>
            </a:p>
          </p:txBody>
        </p:sp>
        <p:sp>
          <p:nvSpPr>
            <p:cNvPr id="7" name="Freccia in giù 6"/>
            <p:cNvSpPr/>
            <p:nvPr/>
          </p:nvSpPr>
          <p:spPr>
            <a:xfrm>
              <a:off x="2691606" y="2704307"/>
              <a:ext cx="155575" cy="18097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809727" y="2318148"/>
            <a:ext cx="715010" cy="265907"/>
            <a:chOff x="2409190" y="2619375"/>
            <a:chExt cx="715010" cy="265907"/>
          </a:xfrm>
        </p:grpSpPr>
        <p:sp>
          <p:nvSpPr>
            <p:cNvPr id="16" name="Rettangolo 15"/>
            <p:cNvSpPr/>
            <p:nvPr/>
          </p:nvSpPr>
          <p:spPr>
            <a:xfrm>
              <a:off x="2409190" y="2619375"/>
              <a:ext cx="715010" cy="83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700" i="1" dirty="0" smtClean="0"/>
                <a:t>cella – M bit</a:t>
              </a:r>
              <a:endParaRPr lang="it-IT" sz="700" i="1" dirty="0"/>
            </a:p>
          </p:txBody>
        </p:sp>
        <p:sp>
          <p:nvSpPr>
            <p:cNvPr id="17" name="Freccia in giù 16"/>
            <p:cNvSpPr/>
            <p:nvPr/>
          </p:nvSpPr>
          <p:spPr>
            <a:xfrm>
              <a:off x="2691606" y="2704307"/>
              <a:ext cx="155575" cy="18097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1531819" y="2317891"/>
            <a:ext cx="715010" cy="265907"/>
            <a:chOff x="2409190" y="2619375"/>
            <a:chExt cx="715010" cy="265907"/>
          </a:xfrm>
        </p:grpSpPr>
        <p:sp>
          <p:nvSpPr>
            <p:cNvPr id="19" name="Rettangolo 18"/>
            <p:cNvSpPr/>
            <p:nvPr/>
          </p:nvSpPr>
          <p:spPr>
            <a:xfrm>
              <a:off x="2409190" y="2619375"/>
              <a:ext cx="715010" cy="83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700" i="1" dirty="0" smtClean="0"/>
                <a:t>cella – M bit</a:t>
              </a:r>
              <a:endParaRPr lang="it-IT" sz="700" i="1" dirty="0"/>
            </a:p>
          </p:txBody>
        </p:sp>
        <p:sp>
          <p:nvSpPr>
            <p:cNvPr id="20" name="Freccia in giù 19"/>
            <p:cNvSpPr/>
            <p:nvPr/>
          </p:nvSpPr>
          <p:spPr>
            <a:xfrm>
              <a:off x="2691606" y="2704307"/>
              <a:ext cx="155575" cy="18097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1" name="Gruppo 20"/>
          <p:cNvGrpSpPr/>
          <p:nvPr/>
        </p:nvGrpSpPr>
        <p:grpSpPr>
          <a:xfrm>
            <a:off x="2251983" y="2319482"/>
            <a:ext cx="715010" cy="265907"/>
            <a:chOff x="2409190" y="2619375"/>
            <a:chExt cx="715010" cy="265907"/>
          </a:xfrm>
        </p:grpSpPr>
        <p:sp>
          <p:nvSpPr>
            <p:cNvPr id="22" name="Rettangolo 21"/>
            <p:cNvSpPr/>
            <p:nvPr/>
          </p:nvSpPr>
          <p:spPr>
            <a:xfrm>
              <a:off x="2409190" y="2619375"/>
              <a:ext cx="715010" cy="83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700" i="1" dirty="0" smtClean="0"/>
                <a:t>cella – M bit</a:t>
              </a:r>
              <a:endParaRPr lang="it-IT" sz="700" i="1" dirty="0"/>
            </a:p>
          </p:txBody>
        </p:sp>
        <p:sp>
          <p:nvSpPr>
            <p:cNvPr id="23" name="Freccia in giù 22"/>
            <p:cNvSpPr/>
            <p:nvPr/>
          </p:nvSpPr>
          <p:spPr>
            <a:xfrm>
              <a:off x="2691606" y="2704307"/>
              <a:ext cx="155575" cy="18097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2978018" y="2318940"/>
            <a:ext cx="715010" cy="265907"/>
            <a:chOff x="2409190" y="2619375"/>
            <a:chExt cx="715010" cy="265907"/>
          </a:xfrm>
        </p:grpSpPr>
        <p:sp>
          <p:nvSpPr>
            <p:cNvPr id="25" name="Rettangolo 24"/>
            <p:cNvSpPr/>
            <p:nvPr/>
          </p:nvSpPr>
          <p:spPr>
            <a:xfrm>
              <a:off x="2409190" y="2619375"/>
              <a:ext cx="715010" cy="83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700" i="1" dirty="0" smtClean="0"/>
                <a:t>cella – M bit</a:t>
              </a:r>
              <a:endParaRPr lang="it-IT" sz="700" i="1" dirty="0"/>
            </a:p>
          </p:txBody>
        </p:sp>
        <p:sp>
          <p:nvSpPr>
            <p:cNvPr id="26" name="Freccia in giù 25"/>
            <p:cNvSpPr/>
            <p:nvPr/>
          </p:nvSpPr>
          <p:spPr>
            <a:xfrm>
              <a:off x="2691606" y="2704307"/>
              <a:ext cx="155575" cy="18097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7" name="Gruppo 26"/>
          <p:cNvGrpSpPr/>
          <p:nvPr/>
        </p:nvGrpSpPr>
        <p:grpSpPr>
          <a:xfrm>
            <a:off x="3698183" y="2320530"/>
            <a:ext cx="715010" cy="265907"/>
            <a:chOff x="2409190" y="2619375"/>
            <a:chExt cx="715010" cy="265907"/>
          </a:xfrm>
        </p:grpSpPr>
        <p:sp>
          <p:nvSpPr>
            <p:cNvPr id="28" name="Rettangolo 27"/>
            <p:cNvSpPr/>
            <p:nvPr/>
          </p:nvSpPr>
          <p:spPr>
            <a:xfrm>
              <a:off x="2409190" y="2619375"/>
              <a:ext cx="715010" cy="83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700" i="1" dirty="0" smtClean="0"/>
                <a:t>cella – M bit</a:t>
              </a:r>
              <a:endParaRPr lang="it-IT" sz="700" i="1" dirty="0"/>
            </a:p>
          </p:txBody>
        </p:sp>
        <p:sp>
          <p:nvSpPr>
            <p:cNvPr id="29" name="Freccia in giù 28"/>
            <p:cNvSpPr/>
            <p:nvPr/>
          </p:nvSpPr>
          <p:spPr>
            <a:xfrm>
              <a:off x="2691606" y="2704307"/>
              <a:ext cx="155575" cy="18097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0" name="Gruppo 29"/>
          <p:cNvGrpSpPr/>
          <p:nvPr/>
        </p:nvGrpSpPr>
        <p:grpSpPr>
          <a:xfrm>
            <a:off x="4420275" y="2320273"/>
            <a:ext cx="715010" cy="265907"/>
            <a:chOff x="2409190" y="2619375"/>
            <a:chExt cx="715010" cy="265907"/>
          </a:xfrm>
        </p:grpSpPr>
        <p:sp>
          <p:nvSpPr>
            <p:cNvPr id="31" name="Rettangolo 30"/>
            <p:cNvSpPr/>
            <p:nvPr/>
          </p:nvSpPr>
          <p:spPr>
            <a:xfrm>
              <a:off x="2409190" y="2619375"/>
              <a:ext cx="715010" cy="83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700" i="1" dirty="0" smtClean="0"/>
                <a:t>cella – M bit</a:t>
              </a:r>
              <a:endParaRPr lang="it-IT" sz="700" i="1" dirty="0"/>
            </a:p>
          </p:txBody>
        </p:sp>
        <p:sp>
          <p:nvSpPr>
            <p:cNvPr id="32" name="Freccia in giù 31"/>
            <p:cNvSpPr/>
            <p:nvPr/>
          </p:nvSpPr>
          <p:spPr>
            <a:xfrm>
              <a:off x="2691606" y="2704307"/>
              <a:ext cx="155575" cy="18097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140439" y="2321864"/>
            <a:ext cx="715010" cy="265907"/>
            <a:chOff x="2409190" y="2619375"/>
            <a:chExt cx="715010" cy="265907"/>
          </a:xfrm>
        </p:grpSpPr>
        <p:sp>
          <p:nvSpPr>
            <p:cNvPr id="34" name="Rettangolo 33"/>
            <p:cNvSpPr/>
            <p:nvPr/>
          </p:nvSpPr>
          <p:spPr>
            <a:xfrm>
              <a:off x="2409190" y="2619375"/>
              <a:ext cx="715010" cy="83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700" i="1" dirty="0" smtClean="0"/>
                <a:t>cella – M bit</a:t>
              </a:r>
              <a:endParaRPr lang="it-IT" sz="700" i="1" dirty="0"/>
            </a:p>
          </p:txBody>
        </p:sp>
        <p:sp>
          <p:nvSpPr>
            <p:cNvPr id="35" name="Freccia in giù 34"/>
            <p:cNvSpPr/>
            <p:nvPr/>
          </p:nvSpPr>
          <p:spPr>
            <a:xfrm>
              <a:off x="2691606" y="2704307"/>
              <a:ext cx="155575" cy="18097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0" name="Gruppo 59"/>
          <p:cNvGrpSpPr/>
          <p:nvPr/>
        </p:nvGrpSpPr>
        <p:grpSpPr>
          <a:xfrm>
            <a:off x="87583" y="2409582"/>
            <a:ext cx="5765887" cy="271213"/>
            <a:chOff x="396350" y="2771775"/>
            <a:chExt cx="5765887" cy="271213"/>
          </a:xfrm>
        </p:grpSpPr>
        <p:grpSp>
          <p:nvGrpSpPr>
            <p:cNvPr id="36" name="Gruppo 35"/>
            <p:cNvGrpSpPr/>
            <p:nvPr/>
          </p:nvGrpSpPr>
          <p:grpSpPr>
            <a:xfrm>
              <a:off x="396350" y="2771775"/>
              <a:ext cx="715010" cy="265907"/>
              <a:chOff x="2409190" y="2619375"/>
              <a:chExt cx="715010" cy="265907"/>
            </a:xfrm>
          </p:grpSpPr>
          <p:sp>
            <p:nvSpPr>
              <p:cNvPr id="37" name="Rettangolo 36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38" name="Freccia in giù 37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9" name="Gruppo 38"/>
            <p:cNvGrpSpPr/>
            <p:nvPr/>
          </p:nvGrpSpPr>
          <p:grpSpPr>
            <a:xfrm>
              <a:off x="1116515" y="2773365"/>
              <a:ext cx="715010" cy="265907"/>
              <a:chOff x="2409190" y="2619375"/>
              <a:chExt cx="715010" cy="265907"/>
            </a:xfrm>
          </p:grpSpPr>
          <p:sp>
            <p:nvSpPr>
              <p:cNvPr id="40" name="Rettangolo 39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41" name="Freccia in giù 40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2" name="Gruppo 41"/>
            <p:cNvGrpSpPr/>
            <p:nvPr/>
          </p:nvGrpSpPr>
          <p:grpSpPr>
            <a:xfrm>
              <a:off x="1838607" y="2773108"/>
              <a:ext cx="715010" cy="265907"/>
              <a:chOff x="2409190" y="2619375"/>
              <a:chExt cx="715010" cy="265907"/>
            </a:xfrm>
          </p:grpSpPr>
          <p:sp>
            <p:nvSpPr>
              <p:cNvPr id="43" name="Rettangolo 42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44" name="Freccia in giù 43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5" name="Gruppo 44"/>
            <p:cNvGrpSpPr/>
            <p:nvPr/>
          </p:nvGrpSpPr>
          <p:grpSpPr>
            <a:xfrm>
              <a:off x="2558771" y="2774699"/>
              <a:ext cx="715010" cy="265907"/>
              <a:chOff x="2409190" y="2619375"/>
              <a:chExt cx="715010" cy="265907"/>
            </a:xfrm>
          </p:grpSpPr>
          <p:sp>
            <p:nvSpPr>
              <p:cNvPr id="46" name="Rettangolo 45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47" name="Freccia in giù 46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8" name="Gruppo 47"/>
            <p:cNvGrpSpPr/>
            <p:nvPr/>
          </p:nvGrpSpPr>
          <p:grpSpPr>
            <a:xfrm>
              <a:off x="3284806" y="2774157"/>
              <a:ext cx="715010" cy="265907"/>
              <a:chOff x="2409190" y="2619375"/>
              <a:chExt cx="715010" cy="265907"/>
            </a:xfrm>
          </p:grpSpPr>
          <p:sp>
            <p:nvSpPr>
              <p:cNvPr id="49" name="Rettangolo 48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50" name="Freccia in giù 49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1" name="Gruppo 50"/>
            <p:cNvGrpSpPr/>
            <p:nvPr/>
          </p:nvGrpSpPr>
          <p:grpSpPr>
            <a:xfrm>
              <a:off x="4004971" y="2775747"/>
              <a:ext cx="715010" cy="265907"/>
              <a:chOff x="2409190" y="2619375"/>
              <a:chExt cx="715010" cy="265907"/>
            </a:xfrm>
          </p:grpSpPr>
          <p:sp>
            <p:nvSpPr>
              <p:cNvPr id="52" name="Rettangolo 51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53" name="Freccia in giù 52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4" name="Gruppo 53"/>
            <p:cNvGrpSpPr/>
            <p:nvPr/>
          </p:nvGrpSpPr>
          <p:grpSpPr>
            <a:xfrm>
              <a:off x="4727063" y="2775490"/>
              <a:ext cx="715010" cy="265907"/>
              <a:chOff x="2409190" y="2619375"/>
              <a:chExt cx="715010" cy="265907"/>
            </a:xfrm>
          </p:grpSpPr>
          <p:sp>
            <p:nvSpPr>
              <p:cNvPr id="55" name="Rettangolo 54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56" name="Freccia in giù 55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7" name="Gruppo 56"/>
            <p:cNvGrpSpPr/>
            <p:nvPr/>
          </p:nvGrpSpPr>
          <p:grpSpPr>
            <a:xfrm>
              <a:off x="5447227" y="2777081"/>
              <a:ext cx="715010" cy="265907"/>
              <a:chOff x="2409190" y="2619375"/>
              <a:chExt cx="715010" cy="265907"/>
            </a:xfrm>
          </p:grpSpPr>
          <p:sp>
            <p:nvSpPr>
              <p:cNvPr id="58" name="Rettangolo 57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59" name="Freccia in giù 58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61" name="Gruppo 60"/>
          <p:cNvGrpSpPr/>
          <p:nvPr/>
        </p:nvGrpSpPr>
        <p:grpSpPr>
          <a:xfrm>
            <a:off x="91542" y="2508543"/>
            <a:ext cx="5765887" cy="271213"/>
            <a:chOff x="396350" y="2771775"/>
            <a:chExt cx="5765887" cy="271213"/>
          </a:xfrm>
        </p:grpSpPr>
        <p:grpSp>
          <p:nvGrpSpPr>
            <p:cNvPr id="62" name="Gruppo 61"/>
            <p:cNvGrpSpPr/>
            <p:nvPr/>
          </p:nvGrpSpPr>
          <p:grpSpPr>
            <a:xfrm>
              <a:off x="396350" y="2771775"/>
              <a:ext cx="715010" cy="265907"/>
              <a:chOff x="2409190" y="2619375"/>
              <a:chExt cx="715010" cy="265907"/>
            </a:xfrm>
          </p:grpSpPr>
          <p:sp>
            <p:nvSpPr>
              <p:cNvPr id="84" name="Rettangolo 83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85" name="Freccia in giù 84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3" name="Gruppo 62"/>
            <p:cNvGrpSpPr/>
            <p:nvPr/>
          </p:nvGrpSpPr>
          <p:grpSpPr>
            <a:xfrm>
              <a:off x="1116515" y="2773365"/>
              <a:ext cx="715010" cy="265907"/>
              <a:chOff x="2409190" y="2619375"/>
              <a:chExt cx="715010" cy="265907"/>
            </a:xfrm>
          </p:grpSpPr>
          <p:sp>
            <p:nvSpPr>
              <p:cNvPr id="82" name="Rettangolo 81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83" name="Freccia in giù 82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4" name="Gruppo 63"/>
            <p:cNvGrpSpPr/>
            <p:nvPr/>
          </p:nvGrpSpPr>
          <p:grpSpPr>
            <a:xfrm>
              <a:off x="1838607" y="2773108"/>
              <a:ext cx="715010" cy="265907"/>
              <a:chOff x="2409190" y="2619375"/>
              <a:chExt cx="715010" cy="265907"/>
            </a:xfrm>
          </p:grpSpPr>
          <p:sp>
            <p:nvSpPr>
              <p:cNvPr id="80" name="Rettangolo 79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81" name="Freccia in giù 80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5" name="Gruppo 64"/>
            <p:cNvGrpSpPr/>
            <p:nvPr/>
          </p:nvGrpSpPr>
          <p:grpSpPr>
            <a:xfrm>
              <a:off x="2558771" y="2774699"/>
              <a:ext cx="715010" cy="265907"/>
              <a:chOff x="2409190" y="2619375"/>
              <a:chExt cx="715010" cy="265907"/>
            </a:xfrm>
          </p:grpSpPr>
          <p:sp>
            <p:nvSpPr>
              <p:cNvPr id="78" name="Rettangolo 77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79" name="Freccia in giù 78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6" name="Gruppo 65"/>
            <p:cNvGrpSpPr/>
            <p:nvPr/>
          </p:nvGrpSpPr>
          <p:grpSpPr>
            <a:xfrm>
              <a:off x="3284806" y="2774157"/>
              <a:ext cx="715010" cy="265907"/>
              <a:chOff x="2409190" y="2619375"/>
              <a:chExt cx="715010" cy="265907"/>
            </a:xfrm>
          </p:grpSpPr>
          <p:sp>
            <p:nvSpPr>
              <p:cNvPr id="76" name="Rettangolo 75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77" name="Freccia in giù 76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7" name="Gruppo 66"/>
            <p:cNvGrpSpPr/>
            <p:nvPr/>
          </p:nvGrpSpPr>
          <p:grpSpPr>
            <a:xfrm>
              <a:off x="4004971" y="2775747"/>
              <a:ext cx="715010" cy="265907"/>
              <a:chOff x="2409190" y="2619375"/>
              <a:chExt cx="715010" cy="265907"/>
            </a:xfrm>
          </p:grpSpPr>
          <p:sp>
            <p:nvSpPr>
              <p:cNvPr id="74" name="Rettangolo 73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75" name="Freccia in giù 74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8" name="Gruppo 67"/>
            <p:cNvGrpSpPr/>
            <p:nvPr/>
          </p:nvGrpSpPr>
          <p:grpSpPr>
            <a:xfrm>
              <a:off x="4727063" y="2775490"/>
              <a:ext cx="715010" cy="265907"/>
              <a:chOff x="2409190" y="2619375"/>
              <a:chExt cx="715010" cy="265907"/>
            </a:xfrm>
          </p:grpSpPr>
          <p:sp>
            <p:nvSpPr>
              <p:cNvPr id="72" name="Rettangolo 71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73" name="Freccia in giù 72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9" name="Gruppo 68"/>
            <p:cNvGrpSpPr/>
            <p:nvPr/>
          </p:nvGrpSpPr>
          <p:grpSpPr>
            <a:xfrm>
              <a:off x="5447227" y="2777081"/>
              <a:ext cx="715010" cy="265907"/>
              <a:chOff x="2409190" y="2619375"/>
              <a:chExt cx="715010" cy="265907"/>
            </a:xfrm>
          </p:grpSpPr>
          <p:sp>
            <p:nvSpPr>
              <p:cNvPr id="70" name="Rettangolo 69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71" name="Freccia in giù 70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86" name="Gruppo 85"/>
          <p:cNvGrpSpPr/>
          <p:nvPr/>
        </p:nvGrpSpPr>
        <p:grpSpPr>
          <a:xfrm>
            <a:off x="89564" y="2595629"/>
            <a:ext cx="5765887" cy="271213"/>
            <a:chOff x="396350" y="2771775"/>
            <a:chExt cx="5765887" cy="271213"/>
          </a:xfrm>
        </p:grpSpPr>
        <p:grpSp>
          <p:nvGrpSpPr>
            <p:cNvPr id="87" name="Gruppo 86"/>
            <p:cNvGrpSpPr/>
            <p:nvPr/>
          </p:nvGrpSpPr>
          <p:grpSpPr>
            <a:xfrm>
              <a:off x="396350" y="2771775"/>
              <a:ext cx="715010" cy="265907"/>
              <a:chOff x="2409190" y="2619375"/>
              <a:chExt cx="715010" cy="265907"/>
            </a:xfrm>
          </p:grpSpPr>
          <p:sp>
            <p:nvSpPr>
              <p:cNvPr id="109" name="Rettangolo 108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10" name="Freccia in giù 109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88" name="Gruppo 87"/>
            <p:cNvGrpSpPr/>
            <p:nvPr/>
          </p:nvGrpSpPr>
          <p:grpSpPr>
            <a:xfrm>
              <a:off x="1116515" y="2773365"/>
              <a:ext cx="715010" cy="265907"/>
              <a:chOff x="2409190" y="2619375"/>
              <a:chExt cx="715010" cy="265907"/>
            </a:xfrm>
          </p:grpSpPr>
          <p:sp>
            <p:nvSpPr>
              <p:cNvPr id="107" name="Rettangolo 106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08" name="Freccia in giù 107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89" name="Gruppo 88"/>
            <p:cNvGrpSpPr/>
            <p:nvPr/>
          </p:nvGrpSpPr>
          <p:grpSpPr>
            <a:xfrm>
              <a:off x="1838607" y="2773108"/>
              <a:ext cx="715010" cy="265907"/>
              <a:chOff x="2409190" y="2619375"/>
              <a:chExt cx="715010" cy="265907"/>
            </a:xfrm>
          </p:grpSpPr>
          <p:sp>
            <p:nvSpPr>
              <p:cNvPr id="105" name="Rettangolo 104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06" name="Freccia in giù 105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90" name="Gruppo 89"/>
            <p:cNvGrpSpPr/>
            <p:nvPr/>
          </p:nvGrpSpPr>
          <p:grpSpPr>
            <a:xfrm>
              <a:off x="2558771" y="2774699"/>
              <a:ext cx="715010" cy="265907"/>
              <a:chOff x="2409190" y="2619375"/>
              <a:chExt cx="715010" cy="265907"/>
            </a:xfrm>
          </p:grpSpPr>
          <p:sp>
            <p:nvSpPr>
              <p:cNvPr id="103" name="Rettangolo 102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04" name="Freccia in giù 103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91" name="Gruppo 90"/>
            <p:cNvGrpSpPr/>
            <p:nvPr/>
          </p:nvGrpSpPr>
          <p:grpSpPr>
            <a:xfrm>
              <a:off x="3284806" y="2774157"/>
              <a:ext cx="715010" cy="265907"/>
              <a:chOff x="2409190" y="2619375"/>
              <a:chExt cx="715010" cy="265907"/>
            </a:xfrm>
          </p:grpSpPr>
          <p:sp>
            <p:nvSpPr>
              <p:cNvPr id="101" name="Rettangolo 100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02" name="Freccia in giù 101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92" name="Gruppo 91"/>
            <p:cNvGrpSpPr/>
            <p:nvPr/>
          </p:nvGrpSpPr>
          <p:grpSpPr>
            <a:xfrm>
              <a:off x="4004971" y="2775747"/>
              <a:ext cx="715010" cy="265907"/>
              <a:chOff x="2409190" y="2619375"/>
              <a:chExt cx="715010" cy="265907"/>
            </a:xfrm>
          </p:grpSpPr>
          <p:sp>
            <p:nvSpPr>
              <p:cNvPr id="99" name="Rettangolo 98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00" name="Freccia in giù 99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93" name="Gruppo 92"/>
            <p:cNvGrpSpPr/>
            <p:nvPr/>
          </p:nvGrpSpPr>
          <p:grpSpPr>
            <a:xfrm>
              <a:off x="4727063" y="2775490"/>
              <a:ext cx="715010" cy="265907"/>
              <a:chOff x="2409190" y="2619375"/>
              <a:chExt cx="715010" cy="265907"/>
            </a:xfrm>
          </p:grpSpPr>
          <p:sp>
            <p:nvSpPr>
              <p:cNvPr id="97" name="Rettangolo 96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98" name="Freccia in giù 97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94" name="Gruppo 93"/>
            <p:cNvGrpSpPr/>
            <p:nvPr/>
          </p:nvGrpSpPr>
          <p:grpSpPr>
            <a:xfrm>
              <a:off x="5447227" y="2777081"/>
              <a:ext cx="715010" cy="265907"/>
              <a:chOff x="2409190" y="2619375"/>
              <a:chExt cx="715010" cy="265907"/>
            </a:xfrm>
          </p:grpSpPr>
          <p:sp>
            <p:nvSpPr>
              <p:cNvPr id="95" name="Rettangolo 94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96" name="Freccia in giù 95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210" name="Gruppo 209"/>
          <p:cNvGrpSpPr/>
          <p:nvPr/>
        </p:nvGrpSpPr>
        <p:grpSpPr>
          <a:xfrm>
            <a:off x="85604" y="2688651"/>
            <a:ext cx="5769846" cy="550284"/>
            <a:chOff x="394371" y="2771775"/>
            <a:chExt cx="5769846" cy="550284"/>
          </a:xfrm>
        </p:grpSpPr>
        <p:grpSp>
          <p:nvGrpSpPr>
            <p:cNvPr id="111" name="Gruppo 110"/>
            <p:cNvGrpSpPr/>
            <p:nvPr/>
          </p:nvGrpSpPr>
          <p:grpSpPr>
            <a:xfrm>
              <a:off x="396350" y="2771775"/>
              <a:ext cx="715010" cy="265907"/>
              <a:chOff x="2409190" y="2619375"/>
              <a:chExt cx="715010" cy="265907"/>
            </a:xfrm>
          </p:grpSpPr>
          <p:sp>
            <p:nvSpPr>
              <p:cNvPr id="112" name="Rettangolo 111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13" name="Freccia in giù 112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14" name="Gruppo 113"/>
            <p:cNvGrpSpPr/>
            <p:nvPr/>
          </p:nvGrpSpPr>
          <p:grpSpPr>
            <a:xfrm>
              <a:off x="1116515" y="2773365"/>
              <a:ext cx="715010" cy="265907"/>
              <a:chOff x="2409190" y="2619375"/>
              <a:chExt cx="715010" cy="265907"/>
            </a:xfrm>
          </p:grpSpPr>
          <p:sp>
            <p:nvSpPr>
              <p:cNvPr id="115" name="Rettangolo 114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16" name="Freccia in giù 115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17" name="Gruppo 116"/>
            <p:cNvGrpSpPr/>
            <p:nvPr/>
          </p:nvGrpSpPr>
          <p:grpSpPr>
            <a:xfrm>
              <a:off x="1838607" y="2773108"/>
              <a:ext cx="715010" cy="265907"/>
              <a:chOff x="2409190" y="2619375"/>
              <a:chExt cx="715010" cy="265907"/>
            </a:xfrm>
          </p:grpSpPr>
          <p:sp>
            <p:nvSpPr>
              <p:cNvPr id="118" name="Rettangolo 117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19" name="Freccia in giù 118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20" name="Gruppo 119"/>
            <p:cNvGrpSpPr/>
            <p:nvPr/>
          </p:nvGrpSpPr>
          <p:grpSpPr>
            <a:xfrm>
              <a:off x="2558771" y="2774699"/>
              <a:ext cx="715010" cy="265907"/>
              <a:chOff x="2409190" y="2619375"/>
              <a:chExt cx="715010" cy="265907"/>
            </a:xfrm>
          </p:grpSpPr>
          <p:sp>
            <p:nvSpPr>
              <p:cNvPr id="121" name="Rettangolo 120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22" name="Freccia in giù 121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23" name="Gruppo 122"/>
            <p:cNvGrpSpPr/>
            <p:nvPr/>
          </p:nvGrpSpPr>
          <p:grpSpPr>
            <a:xfrm>
              <a:off x="3284806" y="2774157"/>
              <a:ext cx="715010" cy="265907"/>
              <a:chOff x="2409190" y="2619375"/>
              <a:chExt cx="715010" cy="265907"/>
            </a:xfrm>
          </p:grpSpPr>
          <p:sp>
            <p:nvSpPr>
              <p:cNvPr id="124" name="Rettangolo 123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25" name="Freccia in giù 124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26" name="Gruppo 125"/>
            <p:cNvGrpSpPr/>
            <p:nvPr/>
          </p:nvGrpSpPr>
          <p:grpSpPr>
            <a:xfrm>
              <a:off x="4004971" y="2775747"/>
              <a:ext cx="715010" cy="265907"/>
              <a:chOff x="2409190" y="2619375"/>
              <a:chExt cx="715010" cy="265907"/>
            </a:xfrm>
          </p:grpSpPr>
          <p:sp>
            <p:nvSpPr>
              <p:cNvPr id="127" name="Rettangolo 126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28" name="Freccia in giù 127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29" name="Gruppo 128"/>
            <p:cNvGrpSpPr/>
            <p:nvPr/>
          </p:nvGrpSpPr>
          <p:grpSpPr>
            <a:xfrm>
              <a:off x="4727063" y="2775490"/>
              <a:ext cx="715010" cy="265907"/>
              <a:chOff x="2409190" y="2619375"/>
              <a:chExt cx="715010" cy="265907"/>
            </a:xfrm>
          </p:grpSpPr>
          <p:sp>
            <p:nvSpPr>
              <p:cNvPr id="130" name="Rettangolo 129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31" name="Freccia in giù 130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32" name="Gruppo 131"/>
            <p:cNvGrpSpPr/>
            <p:nvPr/>
          </p:nvGrpSpPr>
          <p:grpSpPr>
            <a:xfrm>
              <a:off x="5447227" y="2777081"/>
              <a:ext cx="715010" cy="265907"/>
              <a:chOff x="2409190" y="2619375"/>
              <a:chExt cx="715010" cy="265907"/>
            </a:xfrm>
          </p:grpSpPr>
          <p:sp>
            <p:nvSpPr>
              <p:cNvPr id="133" name="Rettangolo 132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34" name="Freccia in giù 133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35" name="Gruppo 134"/>
            <p:cNvGrpSpPr/>
            <p:nvPr/>
          </p:nvGrpSpPr>
          <p:grpSpPr>
            <a:xfrm>
              <a:off x="394371" y="2864799"/>
              <a:ext cx="5765887" cy="271213"/>
              <a:chOff x="396350" y="2771775"/>
              <a:chExt cx="5765887" cy="271213"/>
            </a:xfrm>
          </p:grpSpPr>
          <p:grpSp>
            <p:nvGrpSpPr>
              <p:cNvPr id="136" name="Gruppo 135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158" name="Rettangolo 15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59" name="Freccia in giù 15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37" name="Gruppo 136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156" name="Rettangolo 15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57" name="Freccia in giù 15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38" name="Gruppo 137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154" name="Rettangolo 15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55" name="Freccia in giù 15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39" name="Gruppo 138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152" name="Rettangolo 15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53" name="Freccia in giù 15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40" name="Gruppo 139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150" name="Rettangolo 14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51" name="Freccia in giù 15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41" name="Gruppo 140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148" name="Rettangolo 14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49" name="Freccia in giù 14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42" name="Gruppo 141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146" name="Rettangolo 14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47" name="Freccia in giù 14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43" name="Gruppo 142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144" name="Rettangolo 14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45" name="Freccia in giù 14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160" name="Gruppo 159"/>
            <p:cNvGrpSpPr/>
            <p:nvPr/>
          </p:nvGrpSpPr>
          <p:grpSpPr>
            <a:xfrm>
              <a:off x="398330" y="2963760"/>
              <a:ext cx="5765887" cy="271213"/>
              <a:chOff x="396350" y="2771775"/>
              <a:chExt cx="5765887" cy="271213"/>
            </a:xfrm>
          </p:grpSpPr>
          <p:grpSp>
            <p:nvGrpSpPr>
              <p:cNvPr id="161" name="Gruppo 160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183" name="Rettangolo 182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84" name="Freccia in giù 183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62" name="Gruppo 161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181" name="Rettangolo 180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82" name="Freccia in giù 181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63" name="Gruppo 162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179" name="Rettangolo 178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80" name="Freccia in giù 179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64" name="Gruppo 163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177" name="Rettangolo 176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78" name="Freccia in giù 177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65" name="Gruppo 164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175" name="Rettangolo 174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76" name="Freccia in giù 175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66" name="Gruppo 165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173" name="Rettangolo 172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74" name="Freccia in giù 173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67" name="Gruppo 166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171" name="Rettangolo 170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72" name="Freccia in giù 171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68" name="Gruppo 167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169" name="Rettangolo 168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70" name="Freccia in giù 169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185" name="Gruppo 184"/>
            <p:cNvGrpSpPr/>
            <p:nvPr/>
          </p:nvGrpSpPr>
          <p:grpSpPr>
            <a:xfrm>
              <a:off x="396352" y="3050846"/>
              <a:ext cx="5765887" cy="271213"/>
              <a:chOff x="396350" y="2771775"/>
              <a:chExt cx="5765887" cy="271213"/>
            </a:xfrm>
          </p:grpSpPr>
          <p:grpSp>
            <p:nvGrpSpPr>
              <p:cNvPr id="186" name="Gruppo 185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208" name="Rettangolo 20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09" name="Freccia in giù 20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87" name="Gruppo 186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206" name="Rettangolo 20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07" name="Freccia in giù 20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88" name="Gruppo 187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204" name="Rettangolo 20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05" name="Freccia in giù 20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89" name="Gruppo 188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202" name="Rettangolo 20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03" name="Freccia in giù 20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90" name="Gruppo 189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200" name="Rettangolo 19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01" name="Freccia in giù 20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91" name="Gruppo 190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198" name="Rettangolo 19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99" name="Freccia in giù 19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92" name="Gruppo 191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196" name="Rettangolo 19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97" name="Freccia in giù 19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93" name="Gruppo 192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194" name="Rettangolo 19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95" name="Freccia in giù 19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</p:grpSp>
      <p:grpSp>
        <p:nvGrpSpPr>
          <p:cNvPr id="410" name="Gruppo 409"/>
          <p:cNvGrpSpPr/>
          <p:nvPr/>
        </p:nvGrpSpPr>
        <p:grpSpPr>
          <a:xfrm>
            <a:off x="77687" y="3062724"/>
            <a:ext cx="5771825" cy="922377"/>
            <a:chOff x="392392" y="2771775"/>
            <a:chExt cx="5771825" cy="922377"/>
          </a:xfrm>
        </p:grpSpPr>
        <p:grpSp>
          <p:nvGrpSpPr>
            <p:cNvPr id="211" name="Gruppo 210"/>
            <p:cNvGrpSpPr/>
            <p:nvPr/>
          </p:nvGrpSpPr>
          <p:grpSpPr>
            <a:xfrm>
              <a:off x="396350" y="2771775"/>
              <a:ext cx="715010" cy="265907"/>
              <a:chOff x="2409190" y="2619375"/>
              <a:chExt cx="715010" cy="265907"/>
            </a:xfrm>
          </p:grpSpPr>
          <p:sp>
            <p:nvSpPr>
              <p:cNvPr id="212" name="Rettangolo 211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213" name="Freccia in giù 212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14" name="Gruppo 213"/>
            <p:cNvGrpSpPr/>
            <p:nvPr/>
          </p:nvGrpSpPr>
          <p:grpSpPr>
            <a:xfrm>
              <a:off x="1116515" y="2773365"/>
              <a:ext cx="715010" cy="265907"/>
              <a:chOff x="2409190" y="2619375"/>
              <a:chExt cx="715010" cy="265907"/>
            </a:xfrm>
          </p:grpSpPr>
          <p:sp>
            <p:nvSpPr>
              <p:cNvPr id="215" name="Rettangolo 214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216" name="Freccia in giù 215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17" name="Gruppo 216"/>
            <p:cNvGrpSpPr/>
            <p:nvPr/>
          </p:nvGrpSpPr>
          <p:grpSpPr>
            <a:xfrm>
              <a:off x="1838607" y="2773108"/>
              <a:ext cx="715010" cy="265907"/>
              <a:chOff x="2409190" y="2619375"/>
              <a:chExt cx="715010" cy="265907"/>
            </a:xfrm>
          </p:grpSpPr>
          <p:sp>
            <p:nvSpPr>
              <p:cNvPr id="218" name="Rettangolo 217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219" name="Freccia in giù 218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20" name="Gruppo 219"/>
            <p:cNvGrpSpPr/>
            <p:nvPr/>
          </p:nvGrpSpPr>
          <p:grpSpPr>
            <a:xfrm>
              <a:off x="2558771" y="2774699"/>
              <a:ext cx="715010" cy="265907"/>
              <a:chOff x="2409190" y="2619375"/>
              <a:chExt cx="715010" cy="265907"/>
            </a:xfrm>
          </p:grpSpPr>
          <p:sp>
            <p:nvSpPr>
              <p:cNvPr id="221" name="Rettangolo 220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222" name="Freccia in giù 221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23" name="Gruppo 222"/>
            <p:cNvGrpSpPr/>
            <p:nvPr/>
          </p:nvGrpSpPr>
          <p:grpSpPr>
            <a:xfrm>
              <a:off x="3284806" y="2774157"/>
              <a:ext cx="715010" cy="265907"/>
              <a:chOff x="2409190" y="2619375"/>
              <a:chExt cx="715010" cy="265907"/>
            </a:xfrm>
          </p:grpSpPr>
          <p:sp>
            <p:nvSpPr>
              <p:cNvPr id="224" name="Rettangolo 223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225" name="Freccia in giù 224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26" name="Gruppo 225"/>
            <p:cNvGrpSpPr/>
            <p:nvPr/>
          </p:nvGrpSpPr>
          <p:grpSpPr>
            <a:xfrm>
              <a:off x="4004971" y="2775747"/>
              <a:ext cx="715010" cy="265907"/>
              <a:chOff x="2409190" y="2619375"/>
              <a:chExt cx="715010" cy="265907"/>
            </a:xfrm>
          </p:grpSpPr>
          <p:sp>
            <p:nvSpPr>
              <p:cNvPr id="227" name="Rettangolo 226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228" name="Freccia in giù 227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29" name="Gruppo 228"/>
            <p:cNvGrpSpPr/>
            <p:nvPr/>
          </p:nvGrpSpPr>
          <p:grpSpPr>
            <a:xfrm>
              <a:off x="4727063" y="2775490"/>
              <a:ext cx="715010" cy="265907"/>
              <a:chOff x="2409190" y="2619375"/>
              <a:chExt cx="715010" cy="265907"/>
            </a:xfrm>
          </p:grpSpPr>
          <p:sp>
            <p:nvSpPr>
              <p:cNvPr id="230" name="Rettangolo 229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231" name="Freccia in giù 230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32" name="Gruppo 231"/>
            <p:cNvGrpSpPr/>
            <p:nvPr/>
          </p:nvGrpSpPr>
          <p:grpSpPr>
            <a:xfrm>
              <a:off x="5447227" y="2777081"/>
              <a:ext cx="715010" cy="265907"/>
              <a:chOff x="2409190" y="2619375"/>
              <a:chExt cx="715010" cy="265907"/>
            </a:xfrm>
          </p:grpSpPr>
          <p:sp>
            <p:nvSpPr>
              <p:cNvPr id="233" name="Rettangolo 232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234" name="Freccia in giù 233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35" name="Gruppo 234"/>
            <p:cNvGrpSpPr/>
            <p:nvPr/>
          </p:nvGrpSpPr>
          <p:grpSpPr>
            <a:xfrm>
              <a:off x="394371" y="2864799"/>
              <a:ext cx="5765887" cy="271213"/>
              <a:chOff x="396350" y="2771775"/>
              <a:chExt cx="5765887" cy="271213"/>
            </a:xfrm>
          </p:grpSpPr>
          <p:grpSp>
            <p:nvGrpSpPr>
              <p:cNvPr id="236" name="Gruppo 235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258" name="Rettangolo 25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59" name="Freccia in giù 25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37" name="Gruppo 236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256" name="Rettangolo 25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57" name="Freccia in giù 25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38" name="Gruppo 237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254" name="Rettangolo 25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55" name="Freccia in giù 25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39" name="Gruppo 238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252" name="Rettangolo 25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53" name="Freccia in giù 25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40" name="Gruppo 239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250" name="Rettangolo 24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51" name="Freccia in giù 25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41" name="Gruppo 240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248" name="Rettangolo 24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49" name="Freccia in giù 24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42" name="Gruppo 241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246" name="Rettangolo 24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47" name="Freccia in giù 24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43" name="Gruppo 242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244" name="Rettangolo 24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45" name="Freccia in giù 24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60" name="Gruppo 259"/>
            <p:cNvGrpSpPr/>
            <p:nvPr/>
          </p:nvGrpSpPr>
          <p:grpSpPr>
            <a:xfrm>
              <a:off x="398330" y="2963760"/>
              <a:ext cx="5765887" cy="271213"/>
              <a:chOff x="396350" y="2771775"/>
              <a:chExt cx="5765887" cy="271213"/>
            </a:xfrm>
          </p:grpSpPr>
          <p:grpSp>
            <p:nvGrpSpPr>
              <p:cNvPr id="261" name="Gruppo 260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283" name="Rettangolo 282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84" name="Freccia in giù 283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62" name="Gruppo 261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281" name="Rettangolo 280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82" name="Freccia in giù 281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63" name="Gruppo 262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279" name="Rettangolo 278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80" name="Freccia in giù 279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64" name="Gruppo 263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277" name="Rettangolo 276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78" name="Freccia in giù 277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65" name="Gruppo 264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275" name="Rettangolo 274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76" name="Freccia in giù 275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66" name="Gruppo 265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273" name="Rettangolo 272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74" name="Freccia in giù 273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67" name="Gruppo 266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271" name="Rettangolo 270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72" name="Freccia in giù 271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68" name="Gruppo 267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269" name="Rettangolo 268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70" name="Freccia in giù 269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85" name="Gruppo 284"/>
            <p:cNvGrpSpPr/>
            <p:nvPr/>
          </p:nvGrpSpPr>
          <p:grpSpPr>
            <a:xfrm>
              <a:off x="396352" y="3050846"/>
              <a:ext cx="5765887" cy="271213"/>
              <a:chOff x="396350" y="2771775"/>
              <a:chExt cx="5765887" cy="271213"/>
            </a:xfrm>
          </p:grpSpPr>
          <p:grpSp>
            <p:nvGrpSpPr>
              <p:cNvPr id="286" name="Gruppo 285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308" name="Rettangolo 30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09" name="Freccia in giù 30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87" name="Gruppo 286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306" name="Rettangolo 30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07" name="Freccia in giù 30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88" name="Gruppo 287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304" name="Rettangolo 30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05" name="Freccia in giù 30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89" name="Gruppo 288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302" name="Rettangolo 30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03" name="Freccia in giù 30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90" name="Gruppo 289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300" name="Rettangolo 29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01" name="Freccia in giù 30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91" name="Gruppo 290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298" name="Rettangolo 29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99" name="Freccia in giù 29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92" name="Gruppo 291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296" name="Rettangolo 29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97" name="Freccia in giù 29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93" name="Gruppo 292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294" name="Rettangolo 29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95" name="Freccia in giù 29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310" name="Gruppo 309"/>
            <p:cNvGrpSpPr/>
            <p:nvPr/>
          </p:nvGrpSpPr>
          <p:grpSpPr>
            <a:xfrm>
              <a:off x="392392" y="3143868"/>
              <a:ext cx="5769846" cy="550284"/>
              <a:chOff x="394371" y="2771775"/>
              <a:chExt cx="5769846" cy="550284"/>
            </a:xfrm>
          </p:grpSpPr>
          <p:grpSp>
            <p:nvGrpSpPr>
              <p:cNvPr id="311" name="Gruppo 310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408" name="Rettangolo 40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09" name="Freccia in giù 40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12" name="Gruppo 311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406" name="Rettangolo 40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07" name="Freccia in giù 40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13" name="Gruppo 312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404" name="Rettangolo 40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05" name="Freccia in giù 40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14" name="Gruppo 313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402" name="Rettangolo 40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03" name="Freccia in giù 40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15" name="Gruppo 314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400" name="Rettangolo 39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01" name="Freccia in giù 40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16" name="Gruppo 315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398" name="Rettangolo 39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99" name="Freccia in giù 39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17" name="Gruppo 316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396" name="Rettangolo 39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97" name="Freccia in giù 39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18" name="Gruppo 317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394" name="Rettangolo 39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95" name="Freccia in giù 39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19" name="Gruppo 318"/>
              <p:cNvGrpSpPr/>
              <p:nvPr/>
            </p:nvGrpSpPr>
            <p:grpSpPr>
              <a:xfrm>
                <a:off x="394371" y="2864799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370" name="Gruppo 369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92" name="Rettangolo 39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93" name="Freccia in giù 39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71" name="Gruppo 370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90" name="Rettangolo 38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91" name="Freccia in giù 39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72" name="Gruppo 371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88" name="Rettangolo 38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89" name="Freccia in giù 38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73" name="Gruppo 372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86" name="Rettangolo 38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87" name="Freccia in giù 38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74" name="Gruppo 373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84" name="Rettangolo 38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85" name="Freccia in giù 38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75" name="Gruppo 374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82" name="Rettangolo 38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83" name="Freccia in giù 38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76" name="Gruppo 375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80" name="Rettangolo 37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81" name="Freccia in giù 38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77" name="Gruppo 376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78" name="Rettangolo 37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79" name="Freccia in giù 37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320" name="Gruppo 319"/>
              <p:cNvGrpSpPr/>
              <p:nvPr/>
            </p:nvGrpSpPr>
            <p:grpSpPr>
              <a:xfrm>
                <a:off x="398330" y="2963760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346" name="Gruppo 345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68" name="Rettangolo 36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69" name="Freccia in giù 36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47" name="Gruppo 346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66" name="Rettangolo 36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67" name="Freccia in giù 36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48" name="Gruppo 347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64" name="Rettangolo 36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65" name="Freccia in giù 36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49" name="Gruppo 348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62" name="Rettangolo 36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63" name="Freccia in giù 36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50" name="Gruppo 349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60" name="Rettangolo 35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61" name="Freccia in giù 36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51" name="Gruppo 350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58" name="Rettangolo 35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59" name="Freccia in giù 35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52" name="Gruppo 351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56" name="Rettangolo 35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57" name="Freccia in giù 35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53" name="Gruppo 352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54" name="Rettangolo 35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55" name="Freccia in giù 35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321" name="Gruppo 320"/>
              <p:cNvGrpSpPr/>
              <p:nvPr/>
            </p:nvGrpSpPr>
            <p:grpSpPr>
              <a:xfrm>
                <a:off x="396352" y="3050846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322" name="Gruppo 321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44" name="Rettangolo 34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45" name="Freccia in giù 34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3" name="Gruppo 322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42" name="Rettangolo 34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43" name="Freccia in giù 34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4" name="Gruppo 323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40" name="Rettangolo 33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41" name="Freccia in giù 34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5" name="Gruppo 324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38" name="Rettangolo 33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39" name="Freccia in giù 33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6" name="Gruppo 325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36" name="Rettangolo 33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37" name="Freccia in giù 33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7" name="Gruppo 326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34" name="Rettangolo 33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35" name="Freccia in giù 33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8" name="Gruppo 327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32" name="Rettangolo 33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33" name="Freccia in giù 33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9" name="Gruppo 328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30" name="Rettangolo 32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31" name="Freccia in giù 33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</p:grpSp>
      </p:grpSp>
      <p:grpSp>
        <p:nvGrpSpPr>
          <p:cNvPr id="810" name="Gruppo 809"/>
          <p:cNvGrpSpPr/>
          <p:nvPr/>
        </p:nvGrpSpPr>
        <p:grpSpPr>
          <a:xfrm>
            <a:off x="63833" y="3804932"/>
            <a:ext cx="5779742" cy="1668543"/>
            <a:chOff x="384475" y="2771775"/>
            <a:chExt cx="5779742" cy="1668543"/>
          </a:xfrm>
        </p:grpSpPr>
        <p:grpSp>
          <p:nvGrpSpPr>
            <p:cNvPr id="411" name="Gruppo 410"/>
            <p:cNvGrpSpPr/>
            <p:nvPr/>
          </p:nvGrpSpPr>
          <p:grpSpPr>
            <a:xfrm>
              <a:off x="396350" y="2771775"/>
              <a:ext cx="715010" cy="265907"/>
              <a:chOff x="2409190" y="2619375"/>
              <a:chExt cx="715010" cy="265907"/>
            </a:xfrm>
          </p:grpSpPr>
          <p:sp>
            <p:nvSpPr>
              <p:cNvPr id="412" name="Rettangolo 411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413" name="Freccia in giù 412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14" name="Gruppo 413"/>
            <p:cNvGrpSpPr/>
            <p:nvPr/>
          </p:nvGrpSpPr>
          <p:grpSpPr>
            <a:xfrm>
              <a:off x="1116515" y="2773365"/>
              <a:ext cx="715010" cy="265907"/>
              <a:chOff x="2409190" y="2619375"/>
              <a:chExt cx="715010" cy="265907"/>
            </a:xfrm>
          </p:grpSpPr>
          <p:sp>
            <p:nvSpPr>
              <p:cNvPr id="415" name="Rettangolo 414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416" name="Freccia in giù 415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17" name="Gruppo 416"/>
            <p:cNvGrpSpPr/>
            <p:nvPr/>
          </p:nvGrpSpPr>
          <p:grpSpPr>
            <a:xfrm>
              <a:off x="1838607" y="2773108"/>
              <a:ext cx="715010" cy="265907"/>
              <a:chOff x="2409190" y="2619375"/>
              <a:chExt cx="715010" cy="265907"/>
            </a:xfrm>
          </p:grpSpPr>
          <p:sp>
            <p:nvSpPr>
              <p:cNvPr id="418" name="Rettangolo 417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419" name="Freccia in giù 418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20" name="Gruppo 419"/>
            <p:cNvGrpSpPr/>
            <p:nvPr/>
          </p:nvGrpSpPr>
          <p:grpSpPr>
            <a:xfrm>
              <a:off x="2558771" y="2774699"/>
              <a:ext cx="715010" cy="265907"/>
              <a:chOff x="2409190" y="2619375"/>
              <a:chExt cx="715010" cy="265907"/>
            </a:xfrm>
          </p:grpSpPr>
          <p:sp>
            <p:nvSpPr>
              <p:cNvPr id="421" name="Rettangolo 420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422" name="Freccia in giù 421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23" name="Gruppo 422"/>
            <p:cNvGrpSpPr/>
            <p:nvPr/>
          </p:nvGrpSpPr>
          <p:grpSpPr>
            <a:xfrm>
              <a:off x="3284806" y="2774157"/>
              <a:ext cx="715010" cy="265907"/>
              <a:chOff x="2409190" y="2619375"/>
              <a:chExt cx="715010" cy="265907"/>
            </a:xfrm>
          </p:grpSpPr>
          <p:sp>
            <p:nvSpPr>
              <p:cNvPr id="424" name="Rettangolo 423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425" name="Freccia in giù 424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26" name="Gruppo 425"/>
            <p:cNvGrpSpPr/>
            <p:nvPr/>
          </p:nvGrpSpPr>
          <p:grpSpPr>
            <a:xfrm>
              <a:off x="4004971" y="2775747"/>
              <a:ext cx="715010" cy="265907"/>
              <a:chOff x="2409190" y="2619375"/>
              <a:chExt cx="715010" cy="265907"/>
            </a:xfrm>
          </p:grpSpPr>
          <p:sp>
            <p:nvSpPr>
              <p:cNvPr id="427" name="Rettangolo 426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428" name="Freccia in giù 427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29" name="Gruppo 428"/>
            <p:cNvGrpSpPr/>
            <p:nvPr/>
          </p:nvGrpSpPr>
          <p:grpSpPr>
            <a:xfrm>
              <a:off x="4727063" y="2775490"/>
              <a:ext cx="715010" cy="265907"/>
              <a:chOff x="2409190" y="2619375"/>
              <a:chExt cx="715010" cy="265907"/>
            </a:xfrm>
          </p:grpSpPr>
          <p:sp>
            <p:nvSpPr>
              <p:cNvPr id="430" name="Rettangolo 429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431" name="Freccia in giù 430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32" name="Gruppo 431"/>
            <p:cNvGrpSpPr/>
            <p:nvPr/>
          </p:nvGrpSpPr>
          <p:grpSpPr>
            <a:xfrm>
              <a:off x="5447227" y="2777081"/>
              <a:ext cx="715010" cy="265907"/>
              <a:chOff x="2409190" y="2619375"/>
              <a:chExt cx="715010" cy="265907"/>
            </a:xfrm>
          </p:grpSpPr>
          <p:sp>
            <p:nvSpPr>
              <p:cNvPr id="433" name="Rettangolo 432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434" name="Freccia in giù 433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35" name="Gruppo 434"/>
            <p:cNvGrpSpPr/>
            <p:nvPr/>
          </p:nvGrpSpPr>
          <p:grpSpPr>
            <a:xfrm>
              <a:off x="394371" y="2864799"/>
              <a:ext cx="5765887" cy="271213"/>
              <a:chOff x="396350" y="2771775"/>
              <a:chExt cx="5765887" cy="271213"/>
            </a:xfrm>
          </p:grpSpPr>
          <p:grpSp>
            <p:nvGrpSpPr>
              <p:cNvPr id="436" name="Gruppo 435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458" name="Rettangolo 45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59" name="Freccia in giù 45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37" name="Gruppo 436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456" name="Rettangolo 45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57" name="Freccia in giù 45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38" name="Gruppo 437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454" name="Rettangolo 45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55" name="Freccia in giù 45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39" name="Gruppo 438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452" name="Rettangolo 45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53" name="Freccia in giù 45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40" name="Gruppo 439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450" name="Rettangolo 44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51" name="Freccia in giù 45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41" name="Gruppo 440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448" name="Rettangolo 44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49" name="Freccia in giù 44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42" name="Gruppo 441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446" name="Rettangolo 44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47" name="Freccia in giù 44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43" name="Gruppo 442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444" name="Rettangolo 44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45" name="Freccia in giù 44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60" name="Gruppo 459"/>
            <p:cNvGrpSpPr/>
            <p:nvPr/>
          </p:nvGrpSpPr>
          <p:grpSpPr>
            <a:xfrm>
              <a:off x="398330" y="2963760"/>
              <a:ext cx="5765887" cy="271213"/>
              <a:chOff x="396350" y="2771775"/>
              <a:chExt cx="5765887" cy="271213"/>
            </a:xfrm>
          </p:grpSpPr>
          <p:grpSp>
            <p:nvGrpSpPr>
              <p:cNvPr id="461" name="Gruppo 460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483" name="Rettangolo 482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84" name="Freccia in giù 483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62" name="Gruppo 461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481" name="Rettangolo 480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82" name="Freccia in giù 481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63" name="Gruppo 462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479" name="Rettangolo 478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80" name="Freccia in giù 479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64" name="Gruppo 463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477" name="Rettangolo 476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78" name="Freccia in giù 477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65" name="Gruppo 464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475" name="Rettangolo 474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76" name="Freccia in giù 475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66" name="Gruppo 465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473" name="Rettangolo 472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74" name="Freccia in giù 473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67" name="Gruppo 466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471" name="Rettangolo 470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72" name="Freccia in giù 471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68" name="Gruppo 467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469" name="Rettangolo 468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70" name="Freccia in giù 469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85" name="Gruppo 484"/>
            <p:cNvGrpSpPr/>
            <p:nvPr/>
          </p:nvGrpSpPr>
          <p:grpSpPr>
            <a:xfrm>
              <a:off x="396352" y="3050846"/>
              <a:ext cx="5765887" cy="271213"/>
              <a:chOff x="396350" y="2771775"/>
              <a:chExt cx="5765887" cy="271213"/>
            </a:xfrm>
          </p:grpSpPr>
          <p:grpSp>
            <p:nvGrpSpPr>
              <p:cNvPr id="486" name="Gruppo 485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508" name="Rettangolo 50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509" name="Freccia in giù 50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87" name="Gruppo 486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506" name="Rettangolo 50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507" name="Freccia in giù 50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88" name="Gruppo 487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504" name="Rettangolo 50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505" name="Freccia in giù 50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89" name="Gruppo 488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502" name="Rettangolo 50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503" name="Freccia in giù 50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90" name="Gruppo 489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500" name="Rettangolo 49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501" name="Freccia in giù 50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91" name="Gruppo 490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498" name="Rettangolo 49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99" name="Freccia in giù 49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92" name="Gruppo 491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496" name="Rettangolo 49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97" name="Freccia in giù 49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93" name="Gruppo 492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494" name="Rettangolo 49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95" name="Freccia in giù 49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510" name="Gruppo 509"/>
            <p:cNvGrpSpPr/>
            <p:nvPr/>
          </p:nvGrpSpPr>
          <p:grpSpPr>
            <a:xfrm>
              <a:off x="392392" y="3143868"/>
              <a:ext cx="5769846" cy="550284"/>
              <a:chOff x="394371" y="2771775"/>
              <a:chExt cx="5769846" cy="550284"/>
            </a:xfrm>
          </p:grpSpPr>
          <p:grpSp>
            <p:nvGrpSpPr>
              <p:cNvPr id="511" name="Gruppo 510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608" name="Rettangolo 60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609" name="Freccia in giù 60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12" name="Gruppo 511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606" name="Rettangolo 60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607" name="Freccia in giù 60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13" name="Gruppo 512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604" name="Rettangolo 60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605" name="Freccia in giù 60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14" name="Gruppo 513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602" name="Rettangolo 60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603" name="Freccia in giù 60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15" name="Gruppo 514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600" name="Rettangolo 59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601" name="Freccia in giù 60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16" name="Gruppo 515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598" name="Rettangolo 59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599" name="Freccia in giù 59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17" name="Gruppo 516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596" name="Rettangolo 59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597" name="Freccia in giù 59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18" name="Gruppo 517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594" name="Rettangolo 59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595" name="Freccia in giù 59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19" name="Gruppo 518"/>
              <p:cNvGrpSpPr/>
              <p:nvPr/>
            </p:nvGrpSpPr>
            <p:grpSpPr>
              <a:xfrm>
                <a:off x="394371" y="2864799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570" name="Gruppo 569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92" name="Rettangolo 59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93" name="Freccia in giù 59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71" name="Gruppo 570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90" name="Rettangolo 58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91" name="Freccia in giù 59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72" name="Gruppo 571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88" name="Rettangolo 58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89" name="Freccia in giù 58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73" name="Gruppo 572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86" name="Rettangolo 58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87" name="Freccia in giù 58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74" name="Gruppo 573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84" name="Rettangolo 58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85" name="Freccia in giù 58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75" name="Gruppo 574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82" name="Rettangolo 58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83" name="Freccia in giù 58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76" name="Gruppo 575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80" name="Rettangolo 57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81" name="Freccia in giù 58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77" name="Gruppo 576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78" name="Rettangolo 57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79" name="Freccia in giù 57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520" name="Gruppo 519"/>
              <p:cNvGrpSpPr/>
              <p:nvPr/>
            </p:nvGrpSpPr>
            <p:grpSpPr>
              <a:xfrm>
                <a:off x="398330" y="2963760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546" name="Gruppo 545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68" name="Rettangolo 56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69" name="Freccia in giù 56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47" name="Gruppo 546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66" name="Rettangolo 56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67" name="Freccia in giù 56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48" name="Gruppo 547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64" name="Rettangolo 56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65" name="Freccia in giù 56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49" name="Gruppo 548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62" name="Rettangolo 56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63" name="Freccia in giù 56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50" name="Gruppo 549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60" name="Rettangolo 55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61" name="Freccia in giù 56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51" name="Gruppo 550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58" name="Rettangolo 55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59" name="Freccia in giù 55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52" name="Gruppo 551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56" name="Rettangolo 55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57" name="Freccia in giù 55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53" name="Gruppo 552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54" name="Rettangolo 55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55" name="Freccia in giù 55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521" name="Gruppo 520"/>
              <p:cNvGrpSpPr/>
              <p:nvPr/>
            </p:nvGrpSpPr>
            <p:grpSpPr>
              <a:xfrm>
                <a:off x="396352" y="3050846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522" name="Gruppo 521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44" name="Rettangolo 54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45" name="Freccia in giù 54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23" name="Gruppo 522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42" name="Rettangolo 54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43" name="Freccia in giù 54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24" name="Gruppo 523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40" name="Rettangolo 53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41" name="Freccia in giù 54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25" name="Gruppo 524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38" name="Rettangolo 53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39" name="Freccia in giù 53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26" name="Gruppo 525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36" name="Rettangolo 53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37" name="Freccia in giù 53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27" name="Gruppo 526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34" name="Rettangolo 53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35" name="Freccia in giù 53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28" name="Gruppo 527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32" name="Rettangolo 53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33" name="Freccia in giù 53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29" name="Gruppo 528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530" name="Rettangolo 52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531" name="Freccia in giù 53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</p:grpSp>
        <p:grpSp>
          <p:nvGrpSpPr>
            <p:cNvPr id="610" name="Gruppo 609"/>
            <p:cNvGrpSpPr/>
            <p:nvPr/>
          </p:nvGrpSpPr>
          <p:grpSpPr>
            <a:xfrm>
              <a:off x="384475" y="3517941"/>
              <a:ext cx="5771825" cy="922377"/>
              <a:chOff x="392392" y="2771775"/>
              <a:chExt cx="5771825" cy="922377"/>
            </a:xfrm>
          </p:grpSpPr>
          <p:grpSp>
            <p:nvGrpSpPr>
              <p:cNvPr id="611" name="Gruppo 610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808" name="Rettangolo 80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809" name="Freccia in giù 80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12" name="Gruppo 611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806" name="Rettangolo 80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807" name="Freccia in giù 80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13" name="Gruppo 612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804" name="Rettangolo 80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805" name="Freccia in giù 80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14" name="Gruppo 613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802" name="Rettangolo 80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803" name="Freccia in giù 80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15" name="Gruppo 614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800" name="Rettangolo 79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801" name="Freccia in giù 80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16" name="Gruppo 615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798" name="Rettangolo 79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99" name="Freccia in giù 79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17" name="Gruppo 616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796" name="Rettangolo 79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97" name="Freccia in giù 79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18" name="Gruppo 617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794" name="Rettangolo 79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95" name="Freccia in giù 79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19" name="Gruppo 618"/>
              <p:cNvGrpSpPr/>
              <p:nvPr/>
            </p:nvGrpSpPr>
            <p:grpSpPr>
              <a:xfrm>
                <a:off x="394371" y="2864799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770" name="Gruppo 769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92" name="Rettangolo 79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93" name="Freccia in giù 79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71" name="Gruppo 770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90" name="Rettangolo 78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91" name="Freccia in giù 79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72" name="Gruppo 771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88" name="Rettangolo 78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89" name="Freccia in giù 78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73" name="Gruppo 772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86" name="Rettangolo 78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87" name="Freccia in giù 78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74" name="Gruppo 773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84" name="Rettangolo 78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85" name="Freccia in giù 78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75" name="Gruppo 774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82" name="Rettangolo 78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83" name="Freccia in giù 78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76" name="Gruppo 775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80" name="Rettangolo 77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81" name="Freccia in giù 78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77" name="Gruppo 776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78" name="Rettangolo 77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79" name="Freccia in giù 77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620" name="Gruppo 619"/>
              <p:cNvGrpSpPr/>
              <p:nvPr/>
            </p:nvGrpSpPr>
            <p:grpSpPr>
              <a:xfrm>
                <a:off x="398330" y="2963760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746" name="Gruppo 745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68" name="Rettangolo 76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69" name="Freccia in giù 76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47" name="Gruppo 746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66" name="Rettangolo 76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67" name="Freccia in giù 76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48" name="Gruppo 747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64" name="Rettangolo 76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65" name="Freccia in giù 76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49" name="Gruppo 748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62" name="Rettangolo 76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63" name="Freccia in giù 76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50" name="Gruppo 749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60" name="Rettangolo 75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61" name="Freccia in giù 76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51" name="Gruppo 750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58" name="Rettangolo 75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59" name="Freccia in giù 75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52" name="Gruppo 751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56" name="Rettangolo 75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57" name="Freccia in giù 75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53" name="Gruppo 752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54" name="Rettangolo 75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55" name="Freccia in giù 75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621" name="Gruppo 620"/>
              <p:cNvGrpSpPr/>
              <p:nvPr/>
            </p:nvGrpSpPr>
            <p:grpSpPr>
              <a:xfrm>
                <a:off x="396352" y="3050846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722" name="Gruppo 721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44" name="Rettangolo 74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45" name="Freccia in giù 74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23" name="Gruppo 722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42" name="Rettangolo 74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43" name="Freccia in giù 74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24" name="Gruppo 723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40" name="Rettangolo 73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41" name="Freccia in giù 74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25" name="Gruppo 724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38" name="Rettangolo 73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39" name="Freccia in giù 73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26" name="Gruppo 725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36" name="Rettangolo 73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37" name="Freccia in giù 73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27" name="Gruppo 726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34" name="Rettangolo 73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35" name="Freccia in giù 73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28" name="Gruppo 727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32" name="Rettangolo 73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33" name="Freccia in giù 73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29" name="Gruppo 728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30" name="Rettangolo 72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31" name="Freccia in giù 73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622" name="Gruppo 621"/>
              <p:cNvGrpSpPr/>
              <p:nvPr/>
            </p:nvGrpSpPr>
            <p:grpSpPr>
              <a:xfrm>
                <a:off x="392392" y="3143868"/>
                <a:ext cx="5769846" cy="550284"/>
                <a:chOff x="394371" y="2771775"/>
                <a:chExt cx="5769846" cy="550284"/>
              </a:xfrm>
            </p:grpSpPr>
            <p:grpSp>
              <p:nvGrpSpPr>
                <p:cNvPr id="623" name="Gruppo 622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20" name="Rettangolo 71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21" name="Freccia in giù 72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24" name="Gruppo 623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18" name="Rettangolo 71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19" name="Freccia in giù 71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25" name="Gruppo 624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16" name="Rettangolo 71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17" name="Freccia in giù 71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26" name="Gruppo 625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14" name="Rettangolo 71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15" name="Freccia in giù 71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27" name="Gruppo 626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12" name="Rettangolo 71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13" name="Freccia in giù 71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28" name="Gruppo 627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10" name="Rettangolo 70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11" name="Freccia in giù 71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29" name="Gruppo 628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08" name="Rettangolo 70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09" name="Freccia in giù 70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30" name="Gruppo 629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06" name="Rettangolo 70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07" name="Freccia in giù 70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31" name="Gruppo 630"/>
                <p:cNvGrpSpPr/>
                <p:nvPr/>
              </p:nvGrpSpPr>
              <p:grpSpPr>
                <a:xfrm>
                  <a:off x="394371" y="2864799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682" name="Gruppo 681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704" name="Rettangolo 70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705" name="Freccia in giù 70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83" name="Gruppo 682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702" name="Rettangolo 70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703" name="Freccia in giù 70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84" name="Gruppo 683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700" name="Rettangolo 69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701" name="Freccia in giù 70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85" name="Gruppo 684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98" name="Rettangolo 69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99" name="Freccia in giù 69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86" name="Gruppo 685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96" name="Rettangolo 69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97" name="Freccia in giù 69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87" name="Gruppo 686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94" name="Rettangolo 69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95" name="Freccia in giù 69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88" name="Gruppo 687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92" name="Rettangolo 69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93" name="Freccia in giù 69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89" name="Gruppo 688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90" name="Rettangolo 68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91" name="Freccia in giù 69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632" name="Gruppo 631"/>
                <p:cNvGrpSpPr/>
                <p:nvPr/>
              </p:nvGrpSpPr>
              <p:grpSpPr>
                <a:xfrm>
                  <a:off x="398330" y="2963760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658" name="Gruppo 657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80" name="Rettangolo 67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81" name="Freccia in giù 68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59" name="Gruppo 658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78" name="Rettangolo 67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79" name="Freccia in giù 67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60" name="Gruppo 659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76" name="Rettangolo 67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77" name="Freccia in giù 67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61" name="Gruppo 660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74" name="Rettangolo 67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75" name="Freccia in giù 67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62" name="Gruppo 661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72" name="Rettangolo 67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73" name="Freccia in giù 67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63" name="Gruppo 662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70" name="Rettangolo 66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71" name="Freccia in giù 67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64" name="Gruppo 663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68" name="Rettangolo 66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69" name="Freccia in giù 66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65" name="Gruppo 664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66" name="Rettangolo 66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67" name="Freccia in giù 66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633" name="Gruppo 632"/>
                <p:cNvGrpSpPr/>
                <p:nvPr/>
              </p:nvGrpSpPr>
              <p:grpSpPr>
                <a:xfrm>
                  <a:off x="396352" y="3050846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634" name="Gruppo 633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56" name="Rettangolo 65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57" name="Freccia in giù 65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35" name="Gruppo 634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54" name="Rettangolo 65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55" name="Freccia in giù 65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36" name="Gruppo 635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52" name="Rettangolo 65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53" name="Freccia in giù 65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37" name="Gruppo 636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50" name="Rettangolo 64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51" name="Freccia in giù 65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38" name="Gruppo 637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48" name="Rettangolo 64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49" name="Freccia in giù 64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39" name="Gruppo 638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46" name="Rettangolo 64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47" name="Freccia in giù 64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40" name="Gruppo 639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44" name="Rettangolo 64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45" name="Freccia in giù 64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41" name="Gruppo 640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42" name="Rettangolo 64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43" name="Freccia in giù 64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</p:grpSp>
      <p:cxnSp>
        <p:nvCxnSpPr>
          <p:cNvPr id="812" name="Connettore 2 811"/>
          <p:cNvCxnSpPr/>
          <p:nvPr/>
        </p:nvCxnSpPr>
        <p:spPr>
          <a:xfrm>
            <a:off x="94994" y="2042559"/>
            <a:ext cx="57714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3" name="CasellaDiTesto 812"/>
          <p:cNvSpPr txBox="1"/>
          <p:nvPr/>
        </p:nvSpPr>
        <p:spPr>
          <a:xfrm>
            <a:off x="1246905" y="1478482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8 colonne (x 8 bit)</a:t>
            </a:r>
          </a:p>
        </p:txBody>
      </p:sp>
      <p:cxnSp>
        <p:nvCxnSpPr>
          <p:cNvPr id="815" name="Connettore 2 814"/>
          <p:cNvCxnSpPr/>
          <p:nvPr/>
        </p:nvCxnSpPr>
        <p:spPr>
          <a:xfrm>
            <a:off x="6020781" y="2321629"/>
            <a:ext cx="0" cy="297476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6" name="CasellaDiTesto 815"/>
          <p:cNvSpPr txBox="1"/>
          <p:nvPr/>
        </p:nvSpPr>
        <p:spPr>
          <a:xfrm rot="5400000">
            <a:off x="5553245" y="3441870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32 righe</a:t>
            </a:r>
          </a:p>
        </p:txBody>
      </p:sp>
      <p:sp>
        <p:nvSpPr>
          <p:cNvPr id="818" name="CasellaDiTesto 817"/>
          <p:cNvSpPr txBox="1"/>
          <p:nvPr/>
        </p:nvSpPr>
        <p:spPr>
          <a:xfrm>
            <a:off x="963913" y="5871956"/>
            <a:ext cx="4331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8x32 = 256byte = 2kbit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Indirizzamento della memoria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18514" y="1600200"/>
            <a:ext cx="2525486" cy="5257800"/>
          </a:xfrm>
        </p:spPr>
        <p:txBody>
          <a:bodyPr>
            <a:normAutofit/>
          </a:bodyPr>
          <a:lstStyle/>
          <a:p>
            <a:r>
              <a:rPr lang="it-IT" dirty="0" smtClean="0"/>
              <a:t>Passo 1</a:t>
            </a:r>
          </a:p>
          <a:p>
            <a:pPr lvl="1"/>
            <a:r>
              <a:rPr lang="it-IT" dirty="0" smtClean="0"/>
              <a:t>individuo quale riga voglio usare</a:t>
            </a:r>
          </a:p>
          <a:p>
            <a:pPr lvl="1"/>
            <a:r>
              <a:rPr lang="it-IT" dirty="0" smtClean="0"/>
              <a:t>ogni riga ha un proprio segnale di attivazione (WL)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804" name="Gruppo 803"/>
          <p:cNvGrpSpPr/>
          <p:nvPr/>
        </p:nvGrpSpPr>
        <p:grpSpPr>
          <a:xfrm>
            <a:off x="948814" y="2455896"/>
            <a:ext cx="5793596" cy="3156917"/>
            <a:chOff x="63833" y="2316558"/>
            <a:chExt cx="5793596" cy="3156917"/>
          </a:xfrm>
        </p:grpSpPr>
        <p:grpSp>
          <p:nvGrpSpPr>
            <p:cNvPr id="5" name="Gruppo 4"/>
            <p:cNvGrpSpPr/>
            <p:nvPr/>
          </p:nvGrpSpPr>
          <p:grpSpPr>
            <a:xfrm>
              <a:off x="89562" y="2316558"/>
              <a:ext cx="715010" cy="265907"/>
              <a:chOff x="2409190" y="2619375"/>
              <a:chExt cx="715010" cy="265907"/>
            </a:xfrm>
          </p:grpSpPr>
          <p:sp>
            <p:nvSpPr>
              <p:cNvPr id="6" name="Rettangolo 5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7" name="Freccia in giù 6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8" name="Gruppo 7"/>
            <p:cNvGrpSpPr/>
            <p:nvPr/>
          </p:nvGrpSpPr>
          <p:grpSpPr>
            <a:xfrm>
              <a:off x="809727" y="2318148"/>
              <a:ext cx="715010" cy="265907"/>
              <a:chOff x="2409190" y="2619375"/>
              <a:chExt cx="715010" cy="265907"/>
            </a:xfrm>
          </p:grpSpPr>
          <p:sp>
            <p:nvSpPr>
              <p:cNvPr id="9" name="Rettangolo 8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0" name="Freccia in giù 9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1" name="Gruppo 10"/>
            <p:cNvGrpSpPr/>
            <p:nvPr/>
          </p:nvGrpSpPr>
          <p:grpSpPr>
            <a:xfrm>
              <a:off x="1531819" y="2317891"/>
              <a:ext cx="715010" cy="265907"/>
              <a:chOff x="2409190" y="2619375"/>
              <a:chExt cx="715010" cy="265907"/>
            </a:xfrm>
          </p:grpSpPr>
          <p:sp>
            <p:nvSpPr>
              <p:cNvPr id="12" name="Rettangolo 11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3" name="Freccia in giù 12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3"/>
            <p:cNvGrpSpPr/>
            <p:nvPr/>
          </p:nvGrpSpPr>
          <p:grpSpPr>
            <a:xfrm>
              <a:off x="2251983" y="2319482"/>
              <a:ext cx="715010" cy="265907"/>
              <a:chOff x="2409190" y="2619375"/>
              <a:chExt cx="715010" cy="265907"/>
            </a:xfrm>
          </p:grpSpPr>
          <p:sp>
            <p:nvSpPr>
              <p:cNvPr id="15" name="Rettangolo 14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6" name="Freccia in giù 15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7" name="Gruppo 16"/>
            <p:cNvGrpSpPr/>
            <p:nvPr/>
          </p:nvGrpSpPr>
          <p:grpSpPr>
            <a:xfrm>
              <a:off x="2978018" y="2318940"/>
              <a:ext cx="715010" cy="265907"/>
              <a:chOff x="2409190" y="2619375"/>
              <a:chExt cx="715010" cy="265907"/>
            </a:xfrm>
          </p:grpSpPr>
          <p:sp>
            <p:nvSpPr>
              <p:cNvPr id="18" name="Rettangolo 17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9" name="Freccia in giù 18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0" name="Gruppo 19"/>
            <p:cNvGrpSpPr/>
            <p:nvPr/>
          </p:nvGrpSpPr>
          <p:grpSpPr>
            <a:xfrm>
              <a:off x="3698183" y="2320530"/>
              <a:ext cx="715010" cy="265907"/>
              <a:chOff x="2409190" y="2619375"/>
              <a:chExt cx="715010" cy="265907"/>
            </a:xfrm>
          </p:grpSpPr>
          <p:sp>
            <p:nvSpPr>
              <p:cNvPr id="21" name="Rettangolo 20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22" name="Freccia in giù 21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3" name="Gruppo 22"/>
            <p:cNvGrpSpPr/>
            <p:nvPr/>
          </p:nvGrpSpPr>
          <p:grpSpPr>
            <a:xfrm>
              <a:off x="4420275" y="2320273"/>
              <a:ext cx="715010" cy="265907"/>
              <a:chOff x="2409190" y="2619375"/>
              <a:chExt cx="715010" cy="265907"/>
            </a:xfrm>
          </p:grpSpPr>
          <p:sp>
            <p:nvSpPr>
              <p:cNvPr id="24" name="Rettangolo 23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25" name="Freccia in giù 24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6" name="Gruppo 25"/>
            <p:cNvGrpSpPr/>
            <p:nvPr/>
          </p:nvGrpSpPr>
          <p:grpSpPr>
            <a:xfrm>
              <a:off x="5140439" y="2321864"/>
              <a:ext cx="715010" cy="265907"/>
              <a:chOff x="2409190" y="2619375"/>
              <a:chExt cx="715010" cy="265907"/>
            </a:xfrm>
          </p:grpSpPr>
          <p:sp>
            <p:nvSpPr>
              <p:cNvPr id="27" name="Rettangolo 26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28" name="Freccia in giù 27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9" name="Gruppo 28"/>
            <p:cNvGrpSpPr/>
            <p:nvPr/>
          </p:nvGrpSpPr>
          <p:grpSpPr>
            <a:xfrm>
              <a:off x="87583" y="2409582"/>
              <a:ext cx="5765887" cy="271213"/>
              <a:chOff x="396350" y="2771775"/>
              <a:chExt cx="5765887" cy="271213"/>
            </a:xfrm>
          </p:grpSpPr>
          <p:grpSp>
            <p:nvGrpSpPr>
              <p:cNvPr id="30" name="Gruppo 29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52" name="Rettangolo 36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53" name="Freccia in giù 37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1" name="Gruppo 38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50" name="Rettangolo 3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51" name="Freccia in giù 4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2" name="Gruppo 41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48" name="Rettangolo 42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9" name="Freccia in giù 4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3" name="Gruppo 44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46" name="Rettangolo 4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7" name="Freccia in giù 4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4" name="Gruppo 47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44" name="Rettangolo 4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5" name="Freccia in giù 4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50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42" name="Rettangolo 4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3" name="Freccia in giù 4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6" name="Gruppo 53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40" name="Rettangolo 3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1" name="Freccia in giù 4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7" name="Gruppo 56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38" name="Rettangolo 3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9" name="Freccia in giù 3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54" name="Gruppo 53"/>
            <p:cNvGrpSpPr/>
            <p:nvPr/>
          </p:nvGrpSpPr>
          <p:grpSpPr>
            <a:xfrm>
              <a:off x="91542" y="2508543"/>
              <a:ext cx="5765887" cy="271213"/>
              <a:chOff x="396350" y="2771775"/>
              <a:chExt cx="5765887" cy="271213"/>
            </a:xfrm>
          </p:grpSpPr>
          <p:grpSp>
            <p:nvGrpSpPr>
              <p:cNvPr id="55" name="Gruppo 61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77" name="Rettangolo 76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8" name="Freccia in giù 77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6" name="Gruppo 62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75" name="Rettangolo 74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6" name="Freccia in giù 75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63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73" name="Rettangolo 72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4" name="Freccia in giù 73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8" name="Gruppo 64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71" name="Rettangolo 70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2" name="Freccia in giù 71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9" name="Gruppo 65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69" name="Rettangolo 68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0" name="Freccia in giù 69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0" name="Gruppo 66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67" name="Rettangolo 66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68" name="Freccia in giù 67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1" name="Gruppo 67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65" name="Rettangolo 64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66" name="Freccia in giù 65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2" name="Gruppo 68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63" name="Rettangolo 62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64" name="Freccia in giù 63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79" name="Gruppo 78"/>
            <p:cNvGrpSpPr/>
            <p:nvPr/>
          </p:nvGrpSpPr>
          <p:grpSpPr>
            <a:xfrm>
              <a:off x="89564" y="2595629"/>
              <a:ext cx="5765887" cy="271213"/>
              <a:chOff x="396350" y="2771775"/>
              <a:chExt cx="5765887" cy="271213"/>
            </a:xfrm>
          </p:grpSpPr>
          <p:grpSp>
            <p:nvGrpSpPr>
              <p:cNvPr id="80" name="Gruppo 79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102" name="Rettangolo 10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03" name="Freccia in giù 10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1" name="Gruppo 80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100" name="Rettangolo 9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01" name="Freccia in giù 10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2" name="Gruppo 81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98" name="Rettangolo 9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99" name="Freccia in giù 9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3" name="Gruppo 82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96" name="Rettangolo 9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97" name="Freccia in giù 9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4" name="Gruppo 83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94" name="Rettangolo 9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95" name="Freccia in giù 9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5" name="Gruppo 84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92" name="Rettangolo 9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93" name="Freccia in giù 9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6" name="Gruppo 85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90" name="Rettangolo 8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91" name="Freccia in giù 9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7" name="Gruppo 86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88" name="Rettangolo 8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89" name="Freccia in giù 8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104" name="Gruppo 103"/>
            <p:cNvGrpSpPr/>
            <p:nvPr/>
          </p:nvGrpSpPr>
          <p:grpSpPr>
            <a:xfrm>
              <a:off x="85604" y="2688651"/>
              <a:ext cx="5769846" cy="550284"/>
              <a:chOff x="394371" y="2771775"/>
              <a:chExt cx="5769846" cy="550284"/>
            </a:xfrm>
          </p:grpSpPr>
          <p:grpSp>
            <p:nvGrpSpPr>
              <p:cNvPr id="105" name="Gruppo 104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202" name="Rettangolo 11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03" name="Freccia in giù 11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06" name="Gruppo 113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200" name="Rettangolo 114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01" name="Freccia in giù 115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07" name="Gruppo 116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198" name="Rettangolo 11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99" name="Freccia in giù 11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08" name="Gruppo 119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196" name="Rettangolo 120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97" name="Freccia in giù 121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09" name="Gruppo 122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194" name="Rettangolo 12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95" name="Freccia in giù 12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10" name="Gruppo 125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192" name="Rettangolo 126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93" name="Freccia in giù 127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11" name="Gruppo 128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190" name="Rettangolo 18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91" name="Freccia in giù 19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12" name="Gruppo 131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188" name="Rettangolo 18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89" name="Freccia in giù 18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13" name="Gruppo 134"/>
              <p:cNvGrpSpPr/>
              <p:nvPr/>
            </p:nvGrpSpPr>
            <p:grpSpPr>
              <a:xfrm>
                <a:off x="394371" y="2864799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164" name="Gruppo 135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86" name="Rettangolo 18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87" name="Freccia in giù 18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5" name="Gruppo 136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84" name="Rettangolo 18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85" name="Freccia in giù 18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6" name="Gruppo 137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82" name="Rettangolo 18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83" name="Freccia in giù 18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7" name="Gruppo 138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80" name="Rettangolo 17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81" name="Freccia in giù 18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8" name="Gruppo 139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78" name="Rettangolo 17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79" name="Freccia in giù 17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9" name="Gruppo 140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76" name="Rettangolo 17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77" name="Freccia in giù 17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70" name="Gruppo 141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74" name="Rettangolo 17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75" name="Freccia in giù 17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71" name="Gruppo 142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72" name="Rettangolo 14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73" name="Freccia in giù 17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14" name="Gruppo 159"/>
              <p:cNvGrpSpPr/>
              <p:nvPr/>
            </p:nvGrpSpPr>
            <p:grpSpPr>
              <a:xfrm>
                <a:off x="398330" y="2963760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140" name="Gruppo 160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62" name="Rettangolo 16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63" name="Freccia in giù 16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41" name="Gruppo 161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60" name="Rettangolo 15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61" name="Freccia in giù 16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42" name="Gruppo 162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58" name="Rettangolo 15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59" name="Freccia in giù 15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43" name="Gruppo 163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56" name="Rettangolo 15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57" name="Freccia in giù 15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44" name="Gruppo 164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54" name="Rettangolo 15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55" name="Freccia in giù 15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45" name="Gruppo 165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52" name="Rettangolo 15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53" name="Freccia in giù 15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46" name="Gruppo 166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50" name="Rettangolo 14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51" name="Freccia in giù 15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47" name="Gruppo 167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48" name="Rettangolo 14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49" name="Freccia in giù 14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15" name="Gruppo 184"/>
              <p:cNvGrpSpPr/>
              <p:nvPr/>
            </p:nvGrpSpPr>
            <p:grpSpPr>
              <a:xfrm>
                <a:off x="396352" y="3050846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116" name="Gruppo 185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38" name="Rettangolo 13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39" name="Freccia in giù 13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17" name="Gruppo 186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36" name="Rettangolo 13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37" name="Freccia in giù 13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18" name="Gruppo 187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34" name="Rettangolo 13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35" name="Freccia in giù 13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19" name="Gruppo 188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32" name="Rettangolo 13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33" name="Freccia in giù 13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0" name="Gruppo 189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30" name="Rettangolo 12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31" name="Freccia in giù 13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1" name="Gruppo 190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28" name="Rettangolo 12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29" name="Freccia in giù 12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2" name="Gruppo 191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26" name="Rettangolo 12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27" name="Freccia in giù 12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3" name="Gruppo 192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24" name="Rettangolo 12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25" name="Freccia in giù 12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</p:grpSp>
        <p:grpSp>
          <p:nvGrpSpPr>
            <p:cNvPr id="204" name="Gruppo 203"/>
            <p:cNvGrpSpPr/>
            <p:nvPr/>
          </p:nvGrpSpPr>
          <p:grpSpPr>
            <a:xfrm>
              <a:off x="77687" y="3062724"/>
              <a:ext cx="5771825" cy="922377"/>
              <a:chOff x="392392" y="2771775"/>
              <a:chExt cx="5771825" cy="922377"/>
            </a:xfrm>
          </p:grpSpPr>
          <p:grpSp>
            <p:nvGrpSpPr>
              <p:cNvPr id="205" name="Gruppo 204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402" name="Rettangolo 21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03" name="Freccia in giù 21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06" name="Gruppo 213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400" name="Rettangolo 214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01" name="Freccia in giù 215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07" name="Gruppo 216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398" name="Rettangolo 21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99" name="Freccia in giù 21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08" name="Gruppo 219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396" name="Rettangolo 220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97" name="Freccia in giù 221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09" name="Gruppo 222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394" name="Rettangolo 22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95" name="Freccia in giù 22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10" name="Gruppo 225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392" name="Rettangolo 226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93" name="Freccia in giù 227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11" name="Gruppo 228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390" name="Rettangolo 22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91" name="Freccia in giù 23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12" name="Gruppo 231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388" name="Rettangolo 232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89" name="Freccia in giù 233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13" name="Gruppo 234"/>
              <p:cNvGrpSpPr/>
              <p:nvPr/>
            </p:nvGrpSpPr>
            <p:grpSpPr>
              <a:xfrm>
                <a:off x="394371" y="2864799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364" name="Gruppo 235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86" name="Rettangolo 25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87" name="Freccia in giù 25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65" name="Gruppo 236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84" name="Rettangolo 25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85" name="Freccia in giù 25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66" name="Gruppo 237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82" name="Rettangolo 25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83" name="Freccia in giù 25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67" name="Gruppo 238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80" name="Rettangolo 25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81" name="Freccia in giù 25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68" name="Gruppo 239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78" name="Rettangolo 24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79" name="Freccia in giù 25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69" name="Gruppo 240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76" name="Rettangolo 37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77" name="Freccia in giù 24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70" name="Gruppo 241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74" name="Rettangolo 37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75" name="Freccia in giù 37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71" name="Gruppo 242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72" name="Rettangolo 37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73" name="Freccia in giù 37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214" name="Gruppo 259"/>
              <p:cNvGrpSpPr/>
              <p:nvPr/>
            </p:nvGrpSpPr>
            <p:grpSpPr>
              <a:xfrm>
                <a:off x="398330" y="2963760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340" name="Gruppo 260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62" name="Rettangolo 36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63" name="Freccia in giù 36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41" name="Gruppo 261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60" name="Rettangolo 35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61" name="Freccia in giù 36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42" name="Gruppo 262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58" name="Rettangolo 278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59" name="Freccia in giù 279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43" name="Gruppo 263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56" name="Rettangolo 276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57" name="Freccia in giù 277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44" name="Gruppo 264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54" name="Rettangolo 274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55" name="Freccia in giù 275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45" name="Gruppo 265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52" name="Rettangolo 272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53" name="Freccia in giù 273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46" name="Gruppo 266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50" name="Rettangolo 34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51" name="Freccia in giù 35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47" name="Gruppo 267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48" name="Rettangolo 34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49" name="Freccia in giù 34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215" name="Gruppo 284"/>
              <p:cNvGrpSpPr/>
              <p:nvPr/>
            </p:nvGrpSpPr>
            <p:grpSpPr>
              <a:xfrm>
                <a:off x="396352" y="3050846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316" name="Gruppo 285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38" name="Rettangolo 33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39" name="Freccia in giù 33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17" name="Gruppo 286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36" name="Rettangolo 33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37" name="Freccia in giù 33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18" name="Gruppo 287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34" name="Rettangolo 33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35" name="Freccia in giù 33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19" name="Gruppo 288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32" name="Rettangolo 33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33" name="Freccia in giù 33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0" name="Gruppo 289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30" name="Rettangolo 32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31" name="Freccia in giù 33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1" name="Gruppo 290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28" name="Rettangolo 32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29" name="Freccia in giù 32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2" name="Gruppo 291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26" name="Rettangolo 32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27" name="Freccia in giù 32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3" name="Gruppo 292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24" name="Rettangolo 32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25" name="Freccia in giù 32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216" name="Gruppo 309"/>
              <p:cNvGrpSpPr/>
              <p:nvPr/>
            </p:nvGrpSpPr>
            <p:grpSpPr>
              <a:xfrm>
                <a:off x="392392" y="3143868"/>
                <a:ext cx="5769846" cy="550284"/>
                <a:chOff x="394371" y="2771775"/>
                <a:chExt cx="5769846" cy="550284"/>
              </a:xfrm>
            </p:grpSpPr>
            <p:grpSp>
              <p:nvGrpSpPr>
                <p:cNvPr id="217" name="Gruppo 310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14" name="Rettangolo 31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15" name="Freccia in giù 31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18" name="Gruppo 311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12" name="Rettangolo 31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13" name="Freccia in giù 31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19" name="Gruppo 312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10" name="Rettangolo 30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11" name="Freccia in giù 31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20" name="Gruppo 313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08" name="Rettangolo 30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09" name="Freccia in giù 30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21" name="Gruppo 314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06" name="Rettangolo 30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07" name="Freccia in giù 30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22" name="Gruppo 315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04" name="Rettangolo 30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05" name="Freccia in giù 30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23" name="Gruppo 316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02" name="Rettangolo 30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03" name="Freccia in giù 30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24" name="Gruppo 317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00" name="Rettangolo 29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01" name="Freccia in giù 30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25" name="Gruppo 318"/>
                <p:cNvGrpSpPr/>
                <p:nvPr/>
              </p:nvGrpSpPr>
              <p:grpSpPr>
                <a:xfrm>
                  <a:off x="394371" y="2864799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276" name="Gruppo 369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98" name="Rettangolo 29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99" name="Freccia in giù 29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77" name="Gruppo 370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96" name="Rettangolo 29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97" name="Freccia in giù 29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78" name="Gruppo 371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94" name="Rettangolo 29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95" name="Freccia in giù 29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79" name="Gruppo 372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92" name="Rettangolo 29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93" name="Freccia in giù 29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80" name="Gruppo 373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90" name="Rettangolo 28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91" name="Freccia in giù 29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81" name="Gruppo 374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88" name="Rettangolo 28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89" name="Freccia in giù 28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82" name="Gruppo 375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86" name="Rettangolo 28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87" name="Freccia in giù 28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83" name="Gruppo 376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84" name="Rettangolo 28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85" name="Freccia in giù 28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226" name="Gruppo 319"/>
                <p:cNvGrpSpPr/>
                <p:nvPr/>
              </p:nvGrpSpPr>
              <p:grpSpPr>
                <a:xfrm>
                  <a:off x="398330" y="2963760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252" name="Gruppo 345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74" name="Rettangolo 27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75" name="Freccia in giù 27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3" name="Gruppo 346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72" name="Rettangolo 27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73" name="Freccia in giù 27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4" name="Gruppo 347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70" name="Rettangolo 26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71" name="Freccia in giù 27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5" name="Gruppo 348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68" name="Rettangolo 26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69" name="Freccia in giù 26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6" name="Gruppo 349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66" name="Rettangolo 26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67" name="Freccia in giù 26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7" name="Gruppo 350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64" name="Rettangolo 26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65" name="Freccia in giù 26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8" name="Gruppo 351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62" name="Rettangolo 26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63" name="Freccia in giù 26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9" name="Gruppo 352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60" name="Rettangolo 25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61" name="Freccia in giù 26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227" name="Gruppo 320"/>
                <p:cNvGrpSpPr/>
                <p:nvPr/>
              </p:nvGrpSpPr>
              <p:grpSpPr>
                <a:xfrm>
                  <a:off x="396352" y="3050846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228" name="Gruppo 321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50" name="Rettangolo 24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51" name="Freccia in giù 25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9" name="Gruppo 322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48" name="Rettangolo 24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49" name="Freccia in giù 24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0" name="Gruppo 323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46" name="Rettangolo 24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47" name="Freccia in giù 24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1" name="Gruppo 324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44" name="Rettangolo 24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45" name="Freccia in giù 24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2" name="Gruppo 325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42" name="Rettangolo 24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43" name="Freccia in giù 24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3" name="Gruppo 326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40" name="Rettangolo 23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41" name="Freccia in giù 24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4" name="Gruppo 327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38" name="Rettangolo 23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39" name="Freccia in giù 23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5" name="Gruppo 328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36" name="Rettangolo 23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37" name="Freccia in giù 23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  <p:grpSp>
          <p:nvGrpSpPr>
            <p:cNvPr id="404" name="Gruppo 403"/>
            <p:cNvGrpSpPr/>
            <p:nvPr/>
          </p:nvGrpSpPr>
          <p:grpSpPr>
            <a:xfrm>
              <a:off x="63833" y="3804932"/>
              <a:ext cx="5779742" cy="1668543"/>
              <a:chOff x="384475" y="2771775"/>
              <a:chExt cx="5779742" cy="1668543"/>
            </a:xfrm>
          </p:grpSpPr>
          <p:grpSp>
            <p:nvGrpSpPr>
              <p:cNvPr id="405" name="Gruppo 404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802" name="Rettangolo 41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803" name="Freccia in giù 41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06" name="Gruppo 413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800" name="Rettangolo 414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801" name="Freccia in giù 415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07" name="Gruppo 416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798" name="Rettangolo 41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99" name="Freccia in giù 41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08" name="Gruppo 419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796" name="Rettangolo 420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97" name="Freccia in giù 421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09" name="Gruppo 422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794" name="Rettangolo 42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95" name="Freccia in giù 42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10" name="Gruppo 425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792" name="Rettangolo 426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93" name="Freccia in giù 427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11" name="Gruppo 428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790" name="Rettangolo 42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91" name="Freccia in giù 43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12" name="Gruppo 431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788" name="Rettangolo 432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89" name="Freccia in giù 433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13" name="Gruppo 434"/>
              <p:cNvGrpSpPr/>
              <p:nvPr/>
            </p:nvGrpSpPr>
            <p:grpSpPr>
              <a:xfrm>
                <a:off x="394371" y="2864799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764" name="Gruppo 435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86" name="Rettangolo 78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87" name="Freccia in giù 78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65" name="Gruppo 436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84" name="Rettangolo 78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85" name="Freccia in giù 78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66" name="Gruppo 437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82" name="Rettangolo 45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83" name="Freccia in giù 78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67" name="Gruppo 438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80" name="Rettangolo 45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81" name="Freccia in giù 45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68" name="Gruppo 439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78" name="Rettangolo 44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79" name="Freccia in giù 45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69" name="Gruppo 440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76" name="Rettangolo 44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77" name="Freccia in giù 44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70" name="Gruppo 441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74" name="Rettangolo 44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75" name="Freccia in giù 44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71" name="Gruppo 442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72" name="Rettangolo 44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73" name="Freccia in giù 44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414" name="Gruppo 459"/>
              <p:cNvGrpSpPr/>
              <p:nvPr/>
            </p:nvGrpSpPr>
            <p:grpSpPr>
              <a:xfrm>
                <a:off x="398330" y="2963760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740" name="Gruppo 460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62" name="Rettangolo 76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63" name="Freccia in giù 76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41" name="Gruppo 461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60" name="Rettangolo 75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61" name="Freccia in giù 76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42" name="Gruppo 462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58" name="Rettangolo 75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59" name="Freccia in giù 75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43" name="Gruppo 463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56" name="Rettangolo 75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57" name="Freccia in giù 75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44" name="Gruppo 464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54" name="Rettangolo 75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55" name="Freccia in giù 75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45" name="Gruppo 465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52" name="Rettangolo 75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53" name="Freccia in giù 75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46" name="Gruppo 466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50" name="Rettangolo 74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51" name="Freccia in giù 75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47" name="Gruppo 467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48" name="Rettangolo 468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49" name="Freccia in giù 74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415" name="Gruppo 484"/>
              <p:cNvGrpSpPr/>
              <p:nvPr/>
            </p:nvGrpSpPr>
            <p:grpSpPr>
              <a:xfrm>
                <a:off x="396352" y="3050846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716" name="Gruppo 485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38" name="Rettangolo 73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39" name="Freccia in giù 73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17" name="Gruppo 486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36" name="Rettangolo 73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37" name="Freccia in giù 73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18" name="Gruppo 487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34" name="Rettangolo 73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35" name="Freccia in giù 73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19" name="Gruppo 488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32" name="Rettangolo 73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33" name="Freccia in giù 73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20" name="Gruppo 489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30" name="Rettangolo 72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31" name="Freccia in giù 73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21" name="Gruppo 490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28" name="Rettangolo 72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29" name="Freccia in giù 72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22" name="Gruppo 491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26" name="Rettangolo 72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27" name="Freccia in giù 72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23" name="Gruppo 492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24" name="Rettangolo 72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25" name="Freccia in giù 72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416" name="Gruppo 509"/>
              <p:cNvGrpSpPr/>
              <p:nvPr/>
            </p:nvGrpSpPr>
            <p:grpSpPr>
              <a:xfrm>
                <a:off x="392392" y="3143868"/>
                <a:ext cx="5769846" cy="550284"/>
                <a:chOff x="394371" y="2771775"/>
                <a:chExt cx="5769846" cy="550284"/>
              </a:xfrm>
            </p:grpSpPr>
            <p:grpSp>
              <p:nvGrpSpPr>
                <p:cNvPr id="617" name="Gruppo 510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14" name="Rettangolo 71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15" name="Freccia in giù 71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18" name="Gruppo 511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12" name="Rettangolo 71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13" name="Freccia in giù 71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19" name="Gruppo 512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10" name="Rettangolo 70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11" name="Freccia in giù 71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20" name="Gruppo 513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08" name="Rettangolo 70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09" name="Freccia in giù 70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21" name="Gruppo 514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06" name="Rettangolo 70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07" name="Freccia in giù 70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22" name="Gruppo 515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04" name="Rettangolo 70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05" name="Freccia in giù 70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23" name="Gruppo 516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02" name="Rettangolo 70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03" name="Freccia in giù 70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24" name="Gruppo 517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00" name="Rettangolo 69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01" name="Freccia in giù 70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25" name="Gruppo 518"/>
                <p:cNvGrpSpPr/>
                <p:nvPr/>
              </p:nvGrpSpPr>
              <p:grpSpPr>
                <a:xfrm>
                  <a:off x="394371" y="2864799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676" name="Gruppo 569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98" name="Rettangolo 69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99" name="Freccia in giù 69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77" name="Gruppo 570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96" name="Rettangolo 69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97" name="Freccia in giù 69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78" name="Gruppo 571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94" name="Rettangolo 69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95" name="Freccia in giù 69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79" name="Gruppo 572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92" name="Rettangolo 69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93" name="Freccia in giù 69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80" name="Gruppo 573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90" name="Rettangolo 68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91" name="Freccia in giù 69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81" name="Gruppo 574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88" name="Rettangolo 68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89" name="Freccia in giù 68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82" name="Gruppo 575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86" name="Rettangolo 57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87" name="Freccia in giù 58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83" name="Gruppo 576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84" name="Rettangolo 57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85" name="Freccia in giù 57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626" name="Gruppo 519"/>
                <p:cNvGrpSpPr/>
                <p:nvPr/>
              </p:nvGrpSpPr>
              <p:grpSpPr>
                <a:xfrm>
                  <a:off x="398330" y="2963760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652" name="Gruppo 545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74" name="Rettangolo 67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75" name="Freccia in giù 67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53" name="Gruppo 546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72" name="Rettangolo 67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73" name="Freccia in giù 67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54" name="Gruppo 547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70" name="Rettangolo 66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71" name="Freccia in giù 67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55" name="Gruppo 548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68" name="Rettangolo 66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69" name="Freccia in giù 66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56" name="Gruppo 549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66" name="Rettangolo 66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67" name="Freccia in giù 66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57" name="Gruppo 550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64" name="Rettangolo 66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65" name="Freccia in giù 66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58" name="Gruppo 551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62" name="Rettangolo 55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63" name="Freccia in giù 55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59" name="Gruppo 552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60" name="Rettangolo 55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61" name="Freccia in giù 55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627" name="Gruppo 520"/>
                <p:cNvGrpSpPr/>
                <p:nvPr/>
              </p:nvGrpSpPr>
              <p:grpSpPr>
                <a:xfrm>
                  <a:off x="396352" y="3050846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628" name="Gruppo 521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50" name="Rettangolo 64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51" name="Freccia in giù 65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29" name="Gruppo 522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48" name="Rettangolo 64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49" name="Freccia in giù 64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30" name="Gruppo 523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46" name="Rettangolo 64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47" name="Freccia in giù 64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31" name="Gruppo 524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44" name="Rettangolo 64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45" name="Freccia in giù 64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32" name="Gruppo 525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42" name="Rettangolo 64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43" name="Freccia in giù 64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33" name="Gruppo 526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40" name="Rettangolo 63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41" name="Freccia in giù 64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34" name="Gruppo 527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38" name="Rettangolo 53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39" name="Freccia in giù 53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35" name="Gruppo 528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36" name="Rettangolo 52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37" name="Freccia in giù 53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  <p:grpSp>
            <p:nvGrpSpPr>
              <p:cNvPr id="417" name="Gruppo 609"/>
              <p:cNvGrpSpPr/>
              <p:nvPr/>
            </p:nvGrpSpPr>
            <p:grpSpPr>
              <a:xfrm>
                <a:off x="384475" y="3517941"/>
                <a:ext cx="5771825" cy="922377"/>
                <a:chOff x="392392" y="2771775"/>
                <a:chExt cx="5771825" cy="922377"/>
              </a:xfrm>
            </p:grpSpPr>
            <p:grpSp>
              <p:nvGrpSpPr>
                <p:cNvPr id="418" name="Gruppo 610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615" name="Rettangolo 614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616" name="Freccia in giù 615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19" name="Gruppo 611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613" name="Rettangolo 612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614" name="Freccia in giù 613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20" name="Gruppo 612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611" name="Rettangolo 610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612" name="Freccia in giù 611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21" name="Gruppo 613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609" name="Rettangolo 608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610" name="Freccia in giù 609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22" name="Gruppo 614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607" name="Rettangolo 606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608" name="Freccia in giù 607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23" name="Gruppo 615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605" name="Rettangolo 604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606" name="Freccia in giù 605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24" name="Gruppo 616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603" name="Rettangolo 602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604" name="Freccia in giù 603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25" name="Gruppo 617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601" name="Rettangolo 600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602" name="Freccia in giù 601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26" name="Gruppo 618"/>
                <p:cNvGrpSpPr/>
                <p:nvPr/>
              </p:nvGrpSpPr>
              <p:grpSpPr>
                <a:xfrm>
                  <a:off x="394371" y="2864799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577" name="Gruppo 769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99" name="Rettangolo 598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00" name="Freccia in giù 599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78" name="Gruppo 770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97" name="Rettangolo 596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98" name="Freccia in giù 597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79" name="Gruppo 771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95" name="Rettangolo 594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96" name="Freccia in giù 595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0" name="Gruppo 772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93" name="Rettangolo 592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94" name="Freccia in giù 593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1" name="Gruppo 773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91" name="Rettangolo 590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92" name="Freccia in giù 591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2" name="Gruppo 774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89" name="Rettangolo 588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90" name="Freccia in giù 589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3" name="Gruppo 775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87" name="Rettangolo 586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88" name="Freccia in giù 587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4" name="Gruppo 776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85" name="Rettangolo 584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86" name="Freccia in giù 585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427" name="Gruppo 619"/>
                <p:cNvGrpSpPr/>
                <p:nvPr/>
              </p:nvGrpSpPr>
              <p:grpSpPr>
                <a:xfrm>
                  <a:off x="398330" y="2963760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553" name="Gruppo 745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75" name="Rettangolo 574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76" name="Freccia in giù 575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54" name="Gruppo 746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73" name="Rettangolo 572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74" name="Freccia in giù 573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55" name="Gruppo 747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71" name="Rettangolo 570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72" name="Freccia in giù 571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56" name="Gruppo 748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69" name="Rettangolo 568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70" name="Freccia in giù 569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57" name="Gruppo 749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67" name="Rettangolo 566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68" name="Freccia in giù 567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58" name="Gruppo 750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65" name="Rettangolo 564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66" name="Freccia in giù 565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59" name="Gruppo 751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63" name="Rettangolo 562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64" name="Freccia in giù 563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60" name="Gruppo 752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61" name="Rettangolo 560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62" name="Freccia in giù 561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428" name="Gruppo 620"/>
                <p:cNvGrpSpPr/>
                <p:nvPr/>
              </p:nvGrpSpPr>
              <p:grpSpPr>
                <a:xfrm>
                  <a:off x="396352" y="3050846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529" name="Gruppo 721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51" name="Rettangolo 550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52" name="Freccia in giù 551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30" name="Gruppo 722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49" name="Rettangolo 548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50" name="Freccia in giù 549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31" name="Gruppo 723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47" name="Rettangolo 546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48" name="Freccia in giù 547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32" name="Gruppo 724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45" name="Rettangolo 544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46" name="Freccia in giù 545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33" name="Gruppo 725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43" name="Rettangolo 542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44" name="Freccia in giù 543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34" name="Gruppo 726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41" name="Rettangolo 540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42" name="Freccia in giù 541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35" name="Gruppo 727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39" name="Rettangolo 538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40" name="Freccia in giù 539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36" name="Gruppo 728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37" name="Rettangolo 536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38" name="Freccia in giù 537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429" name="Gruppo 621"/>
                <p:cNvGrpSpPr/>
                <p:nvPr/>
              </p:nvGrpSpPr>
              <p:grpSpPr>
                <a:xfrm>
                  <a:off x="392392" y="3143868"/>
                  <a:ext cx="5769846" cy="550284"/>
                  <a:chOff x="394371" y="2771775"/>
                  <a:chExt cx="5769846" cy="550284"/>
                </a:xfrm>
              </p:grpSpPr>
              <p:grpSp>
                <p:nvGrpSpPr>
                  <p:cNvPr id="430" name="Gruppo 622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27" name="Rettangolo 526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28" name="Freccia in giù 527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31" name="Gruppo 623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25" name="Rettangolo 524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26" name="Freccia in giù 525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32" name="Gruppo 624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23" name="Rettangolo 522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24" name="Freccia in giù 523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33" name="Gruppo 625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21" name="Rettangolo 520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22" name="Freccia in giù 521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34" name="Gruppo 626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19" name="Rettangolo 518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20" name="Freccia in giù 519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35" name="Gruppo 627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17" name="Rettangolo 516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18" name="Freccia in giù 517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36" name="Gruppo 628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15" name="Rettangolo 514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16" name="Freccia in giù 515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37" name="Gruppo 629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13" name="Rettangolo 512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14" name="Freccia in giù 513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38" name="Gruppo 630"/>
                  <p:cNvGrpSpPr/>
                  <p:nvPr/>
                </p:nvGrpSpPr>
                <p:grpSpPr>
                  <a:xfrm>
                    <a:off x="394371" y="2864799"/>
                    <a:ext cx="5765887" cy="271213"/>
                    <a:chOff x="396350" y="2771775"/>
                    <a:chExt cx="5765887" cy="271213"/>
                  </a:xfrm>
                </p:grpSpPr>
                <p:grpSp>
                  <p:nvGrpSpPr>
                    <p:cNvPr id="489" name="Gruppo 681"/>
                    <p:cNvGrpSpPr/>
                    <p:nvPr/>
                  </p:nvGrpSpPr>
                  <p:grpSpPr>
                    <a:xfrm>
                      <a:off x="396350" y="2771775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511" name="Rettangolo 510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512" name="Freccia in giù 511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90" name="Gruppo 682"/>
                    <p:cNvGrpSpPr/>
                    <p:nvPr/>
                  </p:nvGrpSpPr>
                  <p:grpSpPr>
                    <a:xfrm>
                      <a:off x="1116515" y="2773365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509" name="Rettangolo 508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510" name="Freccia in giù 509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91" name="Gruppo 683"/>
                    <p:cNvGrpSpPr/>
                    <p:nvPr/>
                  </p:nvGrpSpPr>
                  <p:grpSpPr>
                    <a:xfrm>
                      <a:off x="1838607" y="2773108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507" name="Rettangolo 506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508" name="Freccia in giù 507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92" name="Gruppo 684"/>
                    <p:cNvGrpSpPr/>
                    <p:nvPr/>
                  </p:nvGrpSpPr>
                  <p:grpSpPr>
                    <a:xfrm>
                      <a:off x="2558771" y="2774699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505" name="Rettangolo 504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506" name="Freccia in giù 505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93" name="Gruppo 685"/>
                    <p:cNvGrpSpPr/>
                    <p:nvPr/>
                  </p:nvGrpSpPr>
                  <p:grpSpPr>
                    <a:xfrm>
                      <a:off x="3284806" y="2774157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503" name="Rettangolo 502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504" name="Freccia in giù 503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94" name="Gruppo 686"/>
                    <p:cNvGrpSpPr/>
                    <p:nvPr/>
                  </p:nvGrpSpPr>
                  <p:grpSpPr>
                    <a:xfrm>
                      <a:off x="4004971" y="2775747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501" name="Rettangolo 500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502" name="Freccia in giù 501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95" name="Gruppo 687"/>
                    <p:cNvGrpSpPr/>
                    <p:nvPr/>
                  </p:nvGrpSpPr>
                  <p:grpSpPr>
                    <a:xfrm>
                      <a:off x="4727063" y="2775490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99" name="Rettangolo 498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500" name="Freccia in giù 499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96" name="Gruppo 688"/>
                    <p:cNvGrpSpPr/>
                    <p:nvPr/>
                  </p:nvGrpSpPr>
                  <p:grpSpPr>
                    <a:xfrm>
                      <a:off x="5447227" y="2777081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97" name="Rettangolo 496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98" name="Freccia in giù 497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</p:grpSp>
              <p:grpSp>
                <p:nvGrpSpPr>
                  <p:cNvPr id="439" name="Gruppo 631"/>
                  <p:cNvGrpSpPr/>
                  <p:nvPr/>
                </p:nvGrpSpPr>
                <p:grpSpPr>
                  <a:xfrm>
                    <a:off x="398330" y="2963760"/>
                    <a:ext cx="5765887" cy="271213"/>
                    <a:chOff x="396350" y="2771775"/>
                    <a:chExt cx="5765887" cy="271213"/>
                  </a:xfrm>
                </p:grpSpPr>
                <p:grpSp>
                  <p:nvGrpSpPr>
                    <p:cNvPr id="465" name="Gruppo 657"/>
                    <p:cNvGrpSpPr/>
                    <p:nvPr/>
                  </p:nvGrpSpPr>
                  <p:grpSpPr>
                    <a:xfrm>
                      <a:off x="396350" y="2771775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87" name="Rettangolo 486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88" name="Freccia in giù 487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66" name="Gruppo 658"/>
                    <p:cNvGrpSpPr/>
                    <p:nvPr/>
                  </p:nvGrpSpPr>
                  <p:grpSpPr>
                    <a:xfrm>
                      <a:off x="1116515" y="2773365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85" name="Rettangolo 484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86" name="Freccia in giù 485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67" name="Gruppo 659"/>
                    <p:cNvGrpSpPr/>
                    <p:nvPr/>
                  </p:nvGrpSpPr>
                  <p:grpSpPr>
                    <a:xfrm>
                      <a:off x="1838607" y="2773108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83" name="Rettangolo 482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84" name="Freccia in giù 483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68" name="Gruppo 660"/>
                    <p:cNvGrpSpPr/>
                    <p:nvPr/>
                  </p:nvGrpSpPr>
                  <p:grpSpPr>
                    <a:xfrm>
                      <a:off x="2558771" y="2774699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81" name="Rettangolo 480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82" name="Freccia in giù 481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69" name="Gruppo 661"/>
                    <p:cNvGrpSpPr/>
                    <p:nvPr/>
                  </p:nvGrpSpPr>
                  <p:grpSpPr>
                    <a:xfrm>
                      <a:off x="3284806" y="2774157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79" name="Rettangolo 478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80" name="Freccia in giù 479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70" name="Gruppo 662"/>
                    <p:cNvGrpSpPr/>
                    <p:nvPr/>
                  </p:nvGrpSpPr>
                  <p:grpSpPr>
                    <a:xfrm>
                      <a:off x="4004971" y="2775747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77" name="Rettangolo 476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78" name="Freccia in giù 477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71" name="Gruppo 663"/>
                    <p:cNvGrpSpPr/>
                    <p:nvPr/>
                  </p:nvGrpSpPr>
                  <p:grpSpPr>
                    <a:xfrm>
                      <a:off x="4727063" y="2775490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75" name="Rettangolo 474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76" name="Freccia in giù 475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72" name="Gruppo 664"/>
                    <p:cNvGrpSpPr/>
                    <p:nvPr/>
                  </p:nvGrpSpPr>
                  <p:grpSpPr>
                    <a:xfrm>
                      <a:off x="5447227" y="2777081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73" name="Rettangolo 472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74" name="Freccia in giù 473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</p:grpSp>
              <p:grpSp>
                <p:nvGrpSpPr>
                  <p:cNvPr id="440" name="Gruppo 632"/>
                  <p:cNvGrpSpPr/>
                  <p:nvPr/>
                </p:nvGrpSpPr>
                <p:grpSpPr>
                  <a:xfrm>
                    <a:off x="396352" y="3050846"/>
                    <a:ext cx="5765887" cy="271213"/>
                    <a:chOff x="396350" y="2771775"/>
                    <a:chExt cx="5765887" cy="271213"/>
                  </a:xfrm>
                </p:grpSpPr>
                <p:grpSp>
                  <p:nvGrpSpPr>
                    <p:cNvPr id="441" name="Gruppo 633"/>
                    <p:cNvGrpSpPr/>
                    <p:nvPr/>
                  </p:nvGrpSpPr>
                  <p:grpSpPr>
                    <a:xfrm>
                      <a:off x="396350" y="2771775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63" name="Rettangolo 462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64" name="Freccia in giù 463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42" name="Gruppo 634"/>
                    <p:cNvGrpSpPr/>
                    <p:nvPr/>
                  </p:nvGrpSpPr>
                  <p:grpSpPr>
                    <a:xfrm>
                      <a:off x="1116515" y="2773365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61" name="Rettangolo 460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62" name="Freccia in giù 461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43" name="Gruppo 635"/>
                    <p:cNvGrpSpPr/>
                    <p:nvPr/>
                  </p:nvGrpSpPr>
                  <p:grpSpPr>
                    <a:xfrm>
                      <a:off x="1838607" y="2773108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59" name="Rettangolo 458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60" name="Freccia in giù 459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44" name="Gruppo 636"/>
                    <p:cNvGrpSpPr/>
                    <p:nvPr/>
                  </p:nvGrpSpPr>
                  <p:grpSpPr>
                    <a:xfrm>
                      <a:off x="2558771" y="2774699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57" name="Rettangolo 456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58" name="Freccia in giù 457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45" name="Gruppo 637"/>
                    <p:cNvGrpSpPr/>
                    <p:nvPr/>
                  </p:nvGrpSpPr>
                  <p:grpSpPr>
                    <a:xfrm>
                      <a:off x="3284806" y="2774157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55" name="Rettangolo 454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56" name="Freccia in giù 455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46" name="Gruppo 638"/>
                    <p:cNvGrpSpPr/>
                    <p:nvPr/>
                  </p:nvGrpSpPr>
                  <p:grpSpPr>
                    <a:xfrm>
                      <a:off x="4004971" y="2775747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53" name="Rettangolo 452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54" name="Freccia in giù 453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47" name="Gruppo 639"/>
                    <p:cNvGrpSpPr/>
                    <p:nvPr/>
                  </p:nvGrpSpPr>
                  <p:grpSpPr>
                    <a:xfrm>
                      <a:off x="4727063" y="2775490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51" name="Rettangolo 450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52" name="Freccia in giù 451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448" name="Gruppo 640"/>
                    <p:cNvGrpSpPr/>
                    <p:nvPr/>
                  </p:nvGrpSpPr>
                  <p:grpSpPr>
                    <a:xfrm>
                      <a:off x="5447227" y="2777081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49" name="Rettangolo 448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50" name="Freccia in giù 449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</p:grpSp>
            </p:grpSp>
          </p:grpSp>
        </p:grpSp>
      </p:grpSp>
      <p:cxnSp>
        <p:nvCxnSpPr>
          <p:cNvPr id="806" name="Connettore 2 805"/>
          <p:cNvCxnSpPr>
            <a:endCxn id="6" idx="1"/>
          </p:cNvCxnSpPr>
          <p:nvPr/>
        </p:nvCxnSpPr>
        <p:spPr>
          <a:xfrm flipV="1">
            <a:off x="602497" y="2497874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7" name="CasellaDiTesto 806"/>
          <p:cNvSpPr txBox="1"/>
          <p:nvPr/>
        </p:nvSpPr>
        <p:spPr>
          <a:xfrm>
            <a:off x="68809" y="2389208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WL0</a:t>
            </a:r>
          </a:p>
        </p:txBody>
      </p:sp>
      <p:cxnSp>
        <p:nvCxnSpPr>
          <p:cNvPr id="808" name="Connettore 2 807"/>
          <p:cNvCxnSpPr/>
          <p:nvPr/>
        </p:nvCxnSpPr>
        <p:spPr>
          <a:xfrm flipV="1">
            <a:off x="604894" y="2588368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9" name="CasellaDiTesto 808"/>
          <p:cNvSpPr txBox="1"/>
          <p:nvPr/>
        </p:nvSpPr>
        <p:spPr>
          <a:xfrm>
            <a:off x="71206" y="2479702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</a:t>
            </a:r>
          </a:p>
        </p:txBody>
      </p:sp>
      <p:cxnSp>
        <p:nvCxnSpPr>
          <p:cNvPr id="810" name="Connettore 2 809"/>
          <p:cNvCxnSpPr/>
          <p:nvPr/>
        </p:nvCxnSpPr>
        <p:spPr>
          <a:xfrm flipV="1">
            <a:off x="607291" y="2688386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1" name="CasellaDiTesto 810"/>
          <p:cNvSpPr txBox="1"/>
          <p:nvPr/>
        </p:nvSpPr>
        <p:spPr>
          <a:xfrm>
            <a:off x="73603" y="2579720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</a:t>
            </a:r>
          </a:p>
        </p:txBody>
      </p:sp>
      <p:cxnSp>
        <p:nvCxnSpPr>
          <p:cNvPr id="812" name="Connettore 2 811"/>
          <p:cNvCxnSpPr/>
          <p:nvPr/>
        </p:nvCxnSpPr>
        <p:spPr>
          <a:xfrm flipV="1">
            <a:off x="609688" y="2781261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3" name="CasellaDiTesto 812"/>
          <p:cNvSpPr txBox="1"/>
          <p:nvPr/>
        </p:nvSpPr>
        <p:spPr>
          <a:xfrm>
            <a:off x="76000" y="2672595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WL3</a:t>
            </a:r>
          </a:p>
        </p:txBody>
      </p:sp>
      <p:cxnSp>
        <p:nvCxnSpPr>
          <p:cNvPr id="814" name="Connettore 2 813"/>
          <p:cNvCxnSpPr/>
          <p:nvPr/>
        </p:nvCxnSpPr>
        <p:spPr>
          <a:xfrm flipV="1">
            <a:off x="607323" y="2874136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5" name="CasellaDiTesto 814"/>
          <p:cNvSpPr txBox="1"/>
          <p:nvPr/>
        </p:nvSpPr>
        <p:spPr>
          <a:xfrm>
            <a:off x="73635" y="2765470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WL4</a:t>
            </a:r>
          </a:p>
        </p:txBody>
      </p:sp>
      <p:cxnSp>
        <p:nvCxnSpPr>
          <p:cNvPr id="816" name="Connettore 2 815"/>
          <p:cNvCxnSpPr/>
          <p:nvPr/>
        </p:nvCxnSpPr>
        <p:spPr>
          <a:xfrm flipV="1">
            <a:off x="609720" y="2964630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CasellaDiTesto 816"/>
          <p:cNvSpPr txBox="1"/>
          <p:nvPr/>
        </p:nvSpPr>
        <p:spPr>
          <a:xfrm>
            <a:off x="76032" y="2855964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WL5</a:t>
            </a:r>
          </a:p>
        </p:txBody>
      </p:sp>
      <p:cxnSp>
        <p:nvCxnSpPr>
          <p:cNvPr id="818" name="Connettore 2 817"/>
          <p:cNvCxnSpPr/>
          <p:nvPr/>
        </p:nvCxnSpPr>
        <p:spPr>
          <a:xfrm flipV="1">
            <a:off x="609736" y="3062267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9" name="CasellaDiTesto 818"/>
          <p:cNvSpPr txBox="1"/>
          <p:nvPr/>
        </p:nvSpPr>
        <p:spPr>
          <a:xfrm>
            <a:off x="76048" y="2953601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WL6</a:t>
            </a:r>
          </a:p>
        </p:txBody>
      </p:sp>
      <p:cxnSp>
        <p:nvCxnSpPr>
          <p:cNvPr id="820" name="Connettore 2 819"/>
          <p:cNvCxnSpPr/>
          <p:nvPr/>
        </p:nvCxnSpPr>
        <p:spPr>
          <a:xfrm flipV="1">
            <a:off x="609752" y="3150380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1" name="CasellaDiTesto 820"/>
          <p:cNvSpPr txBox="1"/>
          <p:nvPr/>
        </p:nvSpPr>
        <p:spPr>
          <a:xfrm>
            <a:off x="76064" y="3041714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WL7</a:t>
            </a:r>
          </a:p>
        </p:txBody>
      </p:sp>
      <p:cxnSp>
        <p:nvCxnSpPr>
          <p:cNvPr id="822" name="Connettore 2 821"/>
          <p:cNvCxnSpPr/>
          <p:nvPr/>
        </p:nvCxnSpPr>
        <p:spPr>
          <a:xfrm flipV="1">
            <a:off x="609768" y="3243255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3" name="CasellaDiTesto 822"/>
          <p:cNvSpPr txBox="1"/>
          <p:nvPr/>
        </p:nvSpPr>
        <p:spPr>
          <a:xfrm>
            <a:off x="76080" y="3134589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WL8</a:t>
            </a:r>
          </a:p>
        </p:txBody>
      </p:sp>
      <p:cxnSp>
        <p:nvCxnSpPr>
          <p:cNvPr id="824" name="Connettore 2 823"/>
          <p:cNvCxnSpPr/>
          <p:nvPr/>
        </p:nvCxnSpPr>
        <p:spPr>
          <a:xfrm flipV="1">
            <a:off x="609784" y="3336130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5" name="CasellaDiTesto 824"/>
          <p:cNvSpPr txBox="1"/>
          <p:nvPr/>
        </p:nvSpPr>
        <p:spPr>
          <a:xfrm>
            <a:off x="76096" y="3227464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WL9</a:t>
            </a:r>
          </a:p>
        </p:txBody>
      </p:sp>
      <p:cxnSp>
        <p:nvCxnSpPr>
          <p:cNvPr id="826" name="Connettore 2 825"/>
          <p:cNvCxnSpPr/>
          <p:nvPr/>
        </p:nvCxnSpPr>
        <p:spPr>
          <a:xfrm flipV="1">
            <a:off x="607419" y="3433767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7" name="CasellaDiTesto 826"/>
          <p:cNvSpPr txBox="1"/>
          <p:nvPr/>
        </p:nvSpPr>
        <p:spPr>
          <a:xfrm>
            <a:off x="16587" y="3325101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WL10</a:t>
            </a:r>
          </a:p>
        </p:txBody>
      </p:sp>
      <p:cxnSp>
        <p:nvCxnSpPr>
          <p:cNvPr id="828" name="Connettore 2 827"/>
          <p:cNvCxnSpPr/>
          <p:nvPr/>
        </p:nvCxnSpPr>
        <p:spPr>
          <a:xfrm flipV="1">
            <a:off x="605054" y="3524261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9" name="CasellaDiTesto 828"/>
          <p:cNvSpPr txBox="1"/>
          <p:nvPr/>
        </p:nvSpPr>
        <p:spPr>
          <a:xfrm>
            <a:off x="14222" y="3415595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WL11</a:t>
            </a:r>
          </a:p>
        </p:txBody>
      </p:sp>
      <p:cxnSp>
        <p:nvCxnSpPr>
          <p:cNvPr id="830" name="Connettore 2 829"/>
          <p:cNvCxnSpPr/>
          <p:nvPr/>
        </p:nvCxnSpPr>
        <p:spPr>
          <a:xfrm flipV="1">
            <a:off x="605070" y="3614755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1" name="CasellaDiTesto 830"/>
          <p:cNvSpPr txBox="1"/>
          <p:nvPr/>
        </p:nvSpPr>
        <p:spPr>
          <a:xfrm>
            <a:off x="14238" y="3506089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WL12</a:t>
            </a:r>
          </a:p>
        </p:txBody>
      </p:sp>
      <p:cxnSp>
        <p:nvCxnSpPr>
          <p:cNvPr id="832" name="Connettore 2 831"/>
          <p:cNvCxnSpPr/>
          <p:nvPr/>
        </p:nvCxnSpPr>
        <p:spPr>
          <a:xfrm flipV="1">
            <a:off x="602705" y="3705249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3" name="CasellaDiTesto 832"/>
          <p:cNvSpPr txBox="1"/>
          <p:nvPr/>
        </p:nvSpPr>
        <p:spPr>
          <a:xfrm>
            <a:off x="11873" y="3596583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WL13</a:t>
            </a:r>
          </a:p>
        </p:txBody>
      </p:sp>
      <p:cxnSp>
        <p:nvCxnSpPr>
          <p:cNvPr id="834" name="Connettore 2 833"/>
          <p:cNvCxnSpPr/>
          <p:nvPr/>
        </p:nvCxnSpPr>
        <p:spPr>
          <a:xfrm flipV="1">
            <a:off x="605054" y="3809981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5" name="Connettore 2 834"/>
          <p:cNvCxnSpPr/>
          <p:nvPr/>
        </p:nvCxnSpPr>
        <p:spPr>
          <a:xfrm flipV="1">
            <a:off x="602689" y="3900475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6" name="CasellaDiTesto 835"/>
          <p:cNvSpPr txBox="1"/>
          <p:nvPr/>
        </p:nvSpPr>
        <p:spPr>
          <a:xfrm>
            <a:off x="11857" y="3791809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WL15</a:t>
            </a:r>
          </a:p>
        </p:txBody>
      </p:sp>
      <p:cxnSp>
        <p:nvCxnSpPr>
          <p:cNvPr id="837" name="Connettore 2 836"/>
          <p:cNvCxnSpPr/>
          <p:nvPr/>
        </p:nvCxnSpPr>
        <p:spPr>
          <a:xfrm flipV="1">
            <a:off x="602705" y="3990969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8" name="CasellaDiTesto 837"/>
          <p:cNvSpPr txBox="1"/>
          <p:nvPr/>
        </p:nvSpPr>
        <p:spPr>
          <a:xfrm>
            <a:off x="11873" y="3882303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WL16</a:t>
            </a:r>
          </a:p>
        </p:txBody>
      </p:sp>
      <p:cxnSp>
        <p:nvCxnSpPr>
          <p:cNvPr id="839" name="Connettore 2 838"/>
          <p:cNvCxnSpPr/>
          <p:nvPr/>
        </p:nvCxnSpPr>
        <p:spPr>
          <a:xfrm flipV="1">
            <a:off x="600340" y="4081463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0" name="CasellaDiTesto 839"/>
          <p:cNvSpPr txBox="1"/>
          <p:nvPr/>
        </p:nvSpPr>
        <p:spPr>
          <a:xfrm>
            <a:off x="9508" y="3972797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WL17</a:t>
            </a:r>
          </a:p>
        </p:txBody>
      </p:sp>
      <p:sp>
        <p:nvSpPr>
          <p:cNvPr id="841" name="CasellaDiTesto 840"/>
          <p:cNvSpPr txBox="1"/>
          <p:nvPr/>
        </p:nvSpPr>
        <p:spPr>
          <a:xfrm>
            <a:off x="11889" y="3691839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WL14</a:t>
            </a:r>
          </a:p>
        </p:txBody>
      </p:sp>
      <p:cxnSp>
        <p:nvCxnSpPr>
          <p:cNvPr id="842" name="Connettore 2 841"/>
          <p:cNvCxnSpPr/>
          <p:nvPr/>
        </p:nvCxnSpPr>
        <p:spPr>
          <a:xfrm flipV="1">
            <a:off x="602737" y="4176719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3" name="CasellaDiTesto 842"/>
          <p:cNvSpPr txBox="1"/>
          <p:nvPr/>
        </p:nvSpPr>
        <p:spPr>
          <a:xfrm>
            <a:off x="11905" y="4068053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WL18</a:t>
            </a:r>
          </a:p>
        </p:txBody>
      </p:sp>
      <p:cxnSp>
        <p:nvCxnSpPr>
          <p:cNvPr id="844" name="Connettore 2 843"/>
          <p:cNvCxnSpPr/>
          <p:nvPr/>
        </p:nvCxnSpPr>
        <p:spPr>
          <a:xfrm flipV="1">
            <a:off x="605134" y="4271975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5" name="CasellaDiTesto 844"/>
          <p:cNvSpPr txBox="1"/>
          <p:nvPr/>
        </p:nvSpPr>
        <p:spPr>
          <a:xfrm>
            <a:off x="14302" y="4163309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WL19</a:t>
            </a:r>
          </a:p>
        </p:txBody>
      </p:sp>
      <p:cxnSp>
        <p:nvCxnSpPr>
          <p:cNvPr id="846" name="Connettore 2 845"/>
          <p:cNvCxnSpPr/>
          <p:nvPr/>
        </p:nvCxnSpPr>
        <p:spPr>
          <a:xfrm flipV="1">
            <a:off x="597911" y="4367135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7" name="Connettore 2 846"/>
          <p:cNvCxnSpPr/>
          <p:nvPr/>
        </p:nvCxnSpPr>
        <p:spPr>
          <a:xfrm flipV="1">
            <a:off x="595546" y="4457629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8" name="CasellaDiTesto 847"/>
          <p:cNvSpPr txBox="1"/>
          <p:nvPr/>
        </p:nvSpPr>
        <p:spPr>
          <a:xfrm>
            <a:off x="4714" y="4348963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WL21</a:t>
            </a:r>
          </a:p>
        </p:txBody>
      </p:sp>
      <p:cxnSp>
        <p:nvCxnSpPr>
          <p:cNvPr id="849" name="Connettore 2 848"/>
          <p:cNvCxnSpPr/>
          <p:nvPr/>
        </p:nvCxnSpPr>
        <p:spPr>
          <a:xfrm flipV="1">
            <a:off x="595562" y="4548123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0" name="CasellaDiTesto 849"/>
          <p:cNvSpPr txBox="1"/>
          <p:nvPr/>
        </p:nvSpPr>
        <p:spPr>
          <a:xfrm>
            <a:off x="4730" y="4439457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WL22</a:t>
            </a:r>
          </a:p>
        </p:txBody>
      </p:sp>
      <p:cxnSp>
        <p:nvCxnSpPr>
          <p:cNvPr id="851" name="Connettore 2 850"/>
          <p:cNvCxnSpPr/>
          <p:nvPr/>
        </p:nvCxnSpPr>
        <p:spPr>
          <a:xfrm flipV="1">
            <a:off x="593197" y="4638617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2" name="CasellaDiTesto 851"/>
          <p:cNvSpPr txBox="1"/>
          <p:nvPr/>
        </p:nvSpPr>
        <p:spPr>
          <a:xfrm>
            <a:off x="2365" y="4529951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WL23</a:t>
            </a:r>
          </a:p>
        </p:txBody>
      </p:sp>
      <p:cxnSp>
        <p:nvCxnSpPr>
          <p:cNvPr id="853" name="Connettore 2 852"/>
          <p:cNvCxnSpPr/>
          <p:nvPr/>
        </p:nvCxnSpPr>
        <p:spPr>
          <a:xfrm flipV="1">
            <a:off x="595546" y="4743349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4" name="Connettore 2 853"/>
          <p:cNvCxnSpPr/>
          <p:nvPr/>
        </p:nvCxnSpPr>
        <p:spPr>
          <a:xfrm flipV="1">
            <a:off x="593181" y="4833843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5" name="CasellaDiTesto 854"/>
          <p:cNvSpPr txBox="1"/>
          <p:nvPr/>
        </p:nvSpPr>
        <p:spPr>
          <a:xfrm>
            <a:off x="2349" y="4725177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WL25</a:t>
            </a:r>
          </a:p>
        </p:txBody>
      </p:sp>
      <p:cxnSp>
        <p:nvCxnSpPr>
          <p:cNvPr id="856" name="Connettore 2 855"/>
          <p:cNvCxnSpPr/>
          <p:nvPr/>
        </p:nvCxnSpPr>
        <p:spPr>
          <a:xfrm flipV="1">
            <a:off x="593197" y="4924337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7" name="CasellaDiTesto 856"/>
          <p:cNvSpPr txBox="1"/>
          <p:nvPr/>
        </p:nvSpPr>
        <p:spPr>
          <a:xfrm>
            <a:off x="2365" y="4815671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WL26</a:t>
            </a:r>
          </a:p>
        </p:txBody>
      </p:sp>
      <p:cxnSp>
        <p:nvCxnSpPr>
          <p:cNvPr id="858" name="Connettore 2 857"/>
          <p:cNvCxnSpPr/>
          <p:nvPr/>
        </p:nvCxnSpPr>
        <p:spPr>
          <a:xfrm flipV="1">
            <a:off x="590832" y="5014831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9" name="CasellaDiTesto 858"/>
          <p:cNvSpPr txBox="1"/>
          <p:nvPr/>
        </p:nvSpPr>
        <p:spPr>
          <a:xfrm>
            <a:off x="0" y="4906165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WL27</a:t>
            </a:r>
          </a:p>
        </p:txBody>
      </p:sp>
      <p:sp>
        <p:nvSpPr>
          <p:cNvPr id="860" name="CasellaDiTesto 859"/>
          <p:cNvSpPr txBox="1"/>
          <p:nvPr/>
        </p:nvSpPr>
        <p:spPr>
          <a:xfrm>
            <a:off x="2381" y="4625207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WL24</a:t>
            </a:r>
          </a:p>
        </p:txBody>
      </p:sp>
      <p:cxnSp>
        <p:nvCxnSpPr>
          <p:cNvPr id="861" name="Connettore 2 860"/>
          <p:cNvCxnSpPr/>
          <p:nvPr/>
        </p:nvCxnSpPr>
        <p:spPr>
          <a:xfrm flipV="1">
            <a:off x="593229" y="5110087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2" name="CasellaDiTesto 861"/>
          <p:cNvSpPr txBox="1"/>
          <p:nvPr/>
        </p:nvSpPr>
        <p:spPr>
          <a:xfrm>
            <a:off x="2397" y="5001421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WL28</a:t>
            </a:r>
          </a:p>
        </p:txBody>
      </p:sp>
      <p:cxnSp>
        <p:nvCxnSpPr>
          <p:cNvPr id="863" name="Connettore 2 862"/>
          <p:cNvCxnSpPr/>
          <p:nvPr/>
        </p:nvCxnSpPr>
        <p:spPr>
          <a:xfrm flipV="1">
            <a:off x="595626" y="5205343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4" name="CasellaDiTesto 863"/>
          <p:cNvSpPr txBox="1"/>
          <p:nvPr/>
        </p:nvSpPr>
        <p:spPr>
          <a:xfrm>
            <a:off x="4794" y="5096677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WL29</a:t>
            </a:r>
          </a:p>
        </p:txBody>
      </p:sp>
      <p:sp>
        <p:nvSpPr>
          <p:cNvPr id="865" name="CasellaDiTesto 864"/>
          <p:cNvSpPr txBox="1"/>
          <p:nvPr/>
        </p:nvSpPr>
        <p:spPr>
          <a:xfrm>
            <a:off x="9556" y="4253803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WL20</a:t>
            </a:r>
          </a:p>
        </p:txBody>
      </p:sp>
      <p:cxnSp>
        <p:nvCxnSpPr>
          <p:cNvPr id="866" name="Connettore 2 865"/>
          <p:cNvCxnSpPr/>
          <p:nvPr/>
        </p:nvCxnSpPr>
        <p:spPr>
          <a:xfrm flipV="1">
            <a:off x="595626" y="5291059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7" name="CasellaDiTesto 866"/>
          <p:cNvSpPr txBox="1"/>
          <p:nvPr/>
        </p:nvSpPr>
        <p:spPr>
          <a:xfrm>
            <a:off x="4794" y="5182393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WL30</a:t>
            </a:r>
          </a:p>
        </p:txBody>
      </p:sp>
      <p:cxnSp>
        <p:nvCxnSpPr>
          <p:cNvPr id="868" name="Connettore 2 867"/>
          <p:cNvCxnSpPr/>
          <p:nvPr/>
        </p:nvCxnSpPr>
        <p:spPr>
          <a:xfrm flipV="1">
            <a:off x="598023" y="5386315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9" name="CasellaDiTesto 868"/>
          <p:cNvSpPr txBox="1"/>
          <p:nvPr/>
        </p:nvSpPr>
        <p:spPr>
          <a:xfrm>
            <a:off x="7191" y="5277649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WL31</a:t>
            </a:r>
          </a:p>
        </p:txBody>
      </p:sp>
      <p:sp>
        <p:nvSpPr>
          <p:cNvPr id="870" name="CasellaDiTesto 869"/>
          <p:cNvSpPr txBox="1"/>
          <p:nvPr/>
        </p:nvSpPr>
        <p:spPr>
          <a:xfrm>
            <a:off x="421437" y="33148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1" name="Rettangolo 870"/>
          <p:cNvSpPr/>
          <p:nvPr/>
        </p:nvSpPr>
        <p:spPr>
          <a:xfrm>
            <a:off x="517298" y="2302536"/>
            <a:ext cx="6333482" cy="1077085"/>
          </a:xfrm>
          <a:prstGeom prst="rect">
            <a:avLst/>
          </a:prstGeom>
          <a:solidFill>
            <a:schemeClr val="bg1">
              <a:lumMod val="65000"/>
              <a:alpha val="4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2" name="Rettangolo 871"/>
          <p:cNvSpPr/>
          <p:nvPr/>
        </p:nvSpPr>
        <p:spPr>
          <a:xfrm>
            <a:off x="518228" y="3487176"/>
            <a:ext cx="6333482" cy="2007345"/>
          </a:xfrm>
          <a:prstGeom prst="rect">
            <a:avLst/>
          </a:prstGeom>
          <a:solidFill>
            <a:schemeClr val="bg1">
              <a:lumMod val="65000"/>
              <a:alpha val="4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Indirizzamento della memoria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18514" y="1600200"/>
            <a:ext cx="2525486" cy="525780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Passo 2</a:t>
            </a:r>
          </a:p>
          <a:p>
            <a:pPr lvl="1"/>
            <a:r>
              <a:rPr lang="it-IT" dirty="0" smtClean="0"/>
              <a:t>individuo quale colonna va mandata in uscita</a:t>
            </a:r>
          </a:p>
          <a:p>
            <a:pPr lvl="1"/>
            <a:r>
              <a:rPr lang="it-IT" dirty="0" smtClean="0"/>
              <a:t>ogni colonna ha un proprio segnale di attivazione (BL)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uppo 803"/>
          <p:cNvGrpSpPr/>
          <p:nvPr/>
        </p:nvGrpSpPr>
        <p:grpSpPr>
          <a:xfrm>
            <a:off x="948814" y="2455896"/>
            <a:ext cx="5793596" cy="3156917"/>
            <a:chOff x="63833" y="2316558"/>
            <a:chExt cx="5793596" cy="3156917"/>
          </a:xfrm>
        </p:grpSpPr>
        <p:grpSp>
          <p:nvGrpSpPr>
            <p:cNvPr id="8" name="Gruppo 4"/>
            <p:cNvGrpSpPr/>
            <p:nvPr/>
          </p:nvGrpSpPr>
          <p:grpSpPr>
            <a:xfrm>
              <a:off x="89562" y="2316558"/>
              <a:ext cx="715010" cy="265907"/>
              <a:chOff x="2409190" y="2619375"/>
              <a:chExt cx="715010" cy="265907"/>
            </a:xfrm>
          </p:grpSpPr>
          <p:sp>
            <p:nvSpPr>
              <p:cNvPr id="6" name="Rettangolo 5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7" name="Freccia in giù 6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1" name="Gruppo 7"/>
            <p:cNvGrpSpPr/>
            <p:nvPr/>
          </p:nvGrpSpPr>
          <p:grpSpPr>
            <a:xfrm>
              <a:off x="809727" y="2318148"/>
              <a:ext cx="715010" cy="265907"/>
              <a:chOff x="2409190" y="2619375"/>
              <a:chExt cx="715010" cy="265907"/>
            </a:xfrm>
          </p:grpSpPr>
          <p:sp>
            <p:nvSpPr>
              <p:cNvPr id="9" name="Rettangolo 8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0" name="Freccia in giù 9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0"/>
            <p:cNvGrpSpPr/>
            <p:nvPr/>
          </p:nvGrpSpPr>
          <p:grpSpPr>
            <a:xfrm>
              <a:off x="1531819" y="2317891"/>
              <a:ext cx="715010" cy="265907"/>
              <a:chOff x="2409190" y="2619375"/>
              <a:chExt cx="715010" cy="265907"/>
            </a:xfrm>
          </p:grpSpPr>
          <p:sp>
            <p:nvSpPr>
              <p:cNvPr id="12" name="Rettangolo 11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3" name="Freccia in giù 12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7" name="Gruppo 13"/>
            <p:cNvGrpSpPr/>
            <p:nvPr/>
          </p:nvGrpSpPr>
          <p:grpSpPr>
            <a:xfrm>
              <a:off x="2251983" y="2319482"/>
              <a:ext cx="715010" cy="265907"/>
              <a:chOff x="2409190" y="2619375"/>
              <a:chExt cx="715010" cy="265907"/>
            </a:xfrm>
          </p:grpSpPr>
          <p:sp>
            <p:nvSpPr>
              <p:cNvPr id="15" name="Rettangolo 14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6" name="Freccia in giù 15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0" name="Gruppo 16"/>
            <p:cNvGrpSpPr/>
            <p:nvPr/>
          </p:nvGrpSpPr>
          <p:grpSpPr>
            <a:xfrm>
              <a:off x="2978018" y="2318940"/>
              <a:ext cx="715010" cy="265907"/>
              <a:chOff x="2409190" y="2619375"/>
              <a:chExt cx="715010" cy="265907"/>
            </a:xfrm>
          </p:grpSpPr>
          <p:sp>
            <p:nvSpPr>
              <p:cNvPr id="18" name="Rettangolo 17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19" name="Freccia in giù 18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3" name="Gruppo 19"/>
            <p:cNvGrpSpPr/>
            <p:nvPr/>
          </p:nvGrpSpPr>
          <p:grpSpPr>
            <a:xfrm>
              <a:off x="3698183" y="2320530"/>
              <a:ext cx="715010" cy="265907"/>
              <a:chOff x="2409190" y="2619375"/>
              <a:chExt cx="715010" cy="265907"/>
            </a:xfrm>
          </p:grpSpPr>
          <p:sp>
            <p:nvSpPr>
              <p:cNvPr id="21" name="Rettangolo 20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22" name="Freccia in giù 21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6" name="Gruppo 22"/>
            <p:cNvGrpSpPr/>
            <p:nvPr/>
          </p:nvGrpSpPr>
          <p:grpSpPr>
            <a:xfrm>
              <a:off x="4420275" y="2320273"/>
              <a:ext cx="715010" cy="265907"/>
              <a:chOff x="2409190" y="2619375"/>
              <a:chExt cx="715010" cy="265907"/>
            </a:xfrm>
          </p:grpSpPr>
          <p:sp>
            <p:nvSpPr>
              <p:cNvPr id="24" name="Rettangolo 23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25" name="Freccia in giù 24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9" name="Gruppo 25"/>
            <p:cNvGrpSpPr/>
            <p:nvPr/>
          </p:nvGrpSpPr>
          <p:grpSpPr>
            <a:xfrm>
              <a:off x="5140439" y="2321864"/>
              <a:ext cx="715010" cy="265907"/>
              <a:chOff x="2409190" y="2619375"/>
              <a:chExt cx="715010" cy="265907"/>
            </a:xfrm>
          </p:grpSpPr>
          <p:sp>
            <p:nvSpPr>
              <p:cNvPr id="27" name="Rettangolo 26"/>
              <p:cNvSpPr/>
              <p:nvPr/>
            </p:nvSpPr>
            <p:spPr>
              <a:xfrm>
                <a:off x="2409190" y="2619375"/>
                <a:ext cx="715010" cy="83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i="1" dirty="0" smtClean="0"/>
                  <a:t>cella – M bit</a:t>
                </a:r>
                <a:endParaRPr lang="it-IT" sz="700" i="1" dirty="0"/>
              </a:p>
            </p:txBody>
          </p:sp>
          <p:sp>
            <p:nvSpPr>
              <p:cNvPr id="28" name="Freccia in giù 27"/>
              <p:cNvSpPr/>
              <p:nvPr/>
            </p:nvSpPr>
            <p:spPr>
              <a:xfrm>
                <a:off x="2691606" y="2704307"/>
                <a:ext cx="155575" cy="180975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0" name="Gruppo 28"/>
            <p:cNvGrpSpPr/>
            <p:nvPr/>
          </p:nvGrpSpPr>
          <p:grpSpPr>
            <a:xfrm>
              <a:off x="87583" y="2409582"/>
              <a:ext cx="5765887" cy="271213"/>
              <a:chOff x="396350" y="2771775"/>
              <a:chExt cx="5765887" cy="271213"/>
            </a:xfrm>
          </p:grpSpPr>
          <p:grpSp>
            <p:nvGrpSpPr>
              <p:cNvPr id="31" name="Gruppo 29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52" name="Rettangolo 36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53" name="Freccia in giù 37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40" name="Gruppo 38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50" name="Rettangolo 3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51" name="Freccia in giù 4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41" name="Gruppo 41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48" name="Rettangolo 42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9" name="Freccia in giù 4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42" name="Gruppo 44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46" name="Rettangolo 4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7" name="Freccia in giù 4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43" name="Gruppo 47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44" name="Rettangolo 4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5" name="Freccia in giù 4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44" name="Gruppo 50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42" name="Rettangolo 4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3" name="Freccia in giù 4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45" name="Gruppo 53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40" name="Rettangolo 3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1" name="Freccia in giù 4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46" name="Gruppo 56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38" name="Rettangolo 3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9" name="Freccia in giù 3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747" name="Gruppo 53"/>
            <p:cNvGrpSpPr/>
            <p:nvPr/>
          </p:nvGrpSpPr>
          <p:grpSpPr>
            <a:xfrm>
              <a:off x="91542" y="2508543"/>
              <a:ext cx="5765887" cy="271213"/>
              <a:chOff x="396350" y="2771775"/>
              <a:chExt cx="5765887" cy="271213"/>
            </a:xfrm>
          </p:grpSpPr>
          <p:grpSp>
            <p:nvGrpSpPr>
              <p:cNvPr id="764" name="Gruppo 61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77" name="Rettangolo 76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8" name="Freccia in giù 77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65" name="Gruppo 62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75" name="Rettangolo 74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6" name="Freccia in giù 75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66" name="Gruppo 63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73" name="Rettangolo 72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4" name="Freccia in giù 73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67" name="Gruppo 64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71" name="Rettangolo 70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2" name="Freccia in giù 71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68" name="Gruppo 65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69" name="Rettangolo 68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0" name="Freccia in giù 69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69" name="Gruppo 66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67" name="Rettangolo 66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68" name="Freccia in giù 67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70" name="Gruppo 67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65" name="Rettangolo 64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66" name="Freccia in giù 65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71" name="Gruppo 68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63" name="Rettangolo 62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64" name="Freccia in giù 63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32" name="Gruppo 78"/>
            <p:cNvGrpSpPr/>
            <p:nvPr/>
          </p:nvGrpSpPr>
          <p:grpSpPr>
            <a:xfrm>
              <a:off x="89564" y="2595629"/>
              <a:ext cx="5765887" cy="271213"/>
              <a:chOff x="396350" y="2771775"/>
              <a:chExt cx="5765887" cy="271213"/>
            </a:xfrm>
          </p:grpSpPr>
          <p:grpSp>
            <p:nvGrpSpPr>
              <p:cNvPr id="33" name="Gruppo 79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102" name="Rettangolo 10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03" name="Freccia in giù 10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4" name="Gruppo 80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100" name="Rettangolo 9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01" name="Freccia in giù 10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81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98" name="Rettangolo 9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99" name="Freccia in giù 9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6" name="Gruppo 82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96" name="Rettangolo 95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97" name="Freccia in giù 96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7" name="Gruppo 83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94" name="Rettangolo 9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95" name="Freccia in giù 9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4" name="Gruppo 84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92" name="Rettangolo 9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93" name="Freccia in giù 9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5" name="Gruppo 85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90" name="Rettangolo 8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91" name="Freccia in giù 9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6" name="Gruppo 86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88" name="Rettangolo 8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89" name="Freccia in giù 8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57" name="Gruppo 103"/>
            <p:cNvGrpSpPr/>
            <p:nvPr/>
          </p:nvGrpSpPr>
          <p:grpSpPr>
            <a:xfrm>
              <a:off x="85604" y="2688651"/>
              <a:ext cx="5769846" cy="550284"/>
              <a:chOff x="394371" y="2771775"/>
              <a:chExt cx="5769846" cy="550284"/>
            </a:xfrm>
          </p:grpSpPr>
          <p:grpSp>
            <p:nvGrpSpPr>
              <p:cNvPr id="58" name="Gruppo 104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202" name="Rettangolo 11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03" name="Freccia in giù 11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9" name="Gruppo 113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200" name="Rettangolo 114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201" name="Freccia in giù 115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0" name="Gruppo 116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198" name="Rettangolo 11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99" name="Freccia in giù 11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1" name="Gruppo 119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196" name="Rettangolo 120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97" name="Freccia in giù 121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2" name="Gruppo 122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194" name="Rettangolo 12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95" name="Freccia in giù 12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04" name="Gruppo 125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192" name="Rettangolo 126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93" name="Freccia in giù 127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05" name="Gruppo 128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190" name="Rettangolo 18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91" name="Freccia in giù 19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9" name="Gruppo 131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188" name="Rettangolo 18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189" name="Freccia in giù 18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0" name="Gruppo 134"/>
              <p:cNvGrpSpPr/>
              <p:nvPr/>
            </p:nvGrpSpPr>
            <p:grpSpPr>
              <a:xfrm>
                <a:off x="394371" y="2864799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81" name="Gruppo 135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86" name="Rettangolo 18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87" name="Freccia in giù 18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2" name="Gruppo 136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84" name="Rettangolo 18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85" name="Freccia in giù 18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3" name="Gruppo 137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82" name="Rettangolo 18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83" name="Freccia in giù 18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4" name="Gruppo 138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80" name="Rettangolo 17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81" name="Freccia in giù 18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5" name="Gruppo 139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78" name="Rettangolo 17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79" name="Freccia in giù 17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6" name="Gruppo 140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76" name="Rettangolo 17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77" name="Freccia in giù 17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141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74" name="Rettangolo 17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75" name="Freccia in giù 17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4" name="Gruppo 142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72" name="Rettangolo 14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73" name="Freccia in giù 17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05" name="Gruppo 159"/>
              <p:cNvGrpSpPr/>
              <p:nvPr/>
            </p:nvGrpSpPr>
            <p:grpSpPr>
              <a:xfrm>
                <a:off x="398330" y="2963760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106" name="Gruppo 160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62" name="Rettangolo 16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63" name="Freccia in giù 16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61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60" name="Rettangolo 15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61" name="Freccia in giù 16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8" name="Gruppo 162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58" name="Rettangolo 15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59" name="Freccia in giù 15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9" name="Gruppo 163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56" name="Rettangolo 15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57" name="Freccia in giù 15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10" name="Gruppo 164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54" name="Rettangolo 15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55" name="Freccia in giù 15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11" name="Gruppo 165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52" name="Rettangolo 15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53" name="Freccia in giù 15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12" name="Gruppo 166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50" name="Rettangolo 14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51" name="Freccia in giù 15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13" name="Gruppo 167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48" name="Rettangolo 14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49" name="Freccia in giù 14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14" name="Gruppo 184"/>
              <p:cNvGrpSpPr/>
              <p:nvPr/>
            </p:nvGrpSpPr>
            <p:grpSpPr>
              <a:xfrm>
                <a:off x="396352" y="3050846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115" name="Gruppo 185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38" name="Rettangolo 13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39" name="Freccia in giù 13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16" name="Gruppo 186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36" name="Rettangolo 13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37" name="Freccia in giù 13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17" name="Gruppo 187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34" name="Rettangolo 13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35" name="Freccia in giù 13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18" name="Gruppo 188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32" name="Rettangolo 13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33" name="Freccia in giù 13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19" name="Gruppo 189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30" name="Rettangolo 12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31" name="Freccia in giù 13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0" name="Gruppo 190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28" name="Rettangolo 12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29" name="Freccia in giù 12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1" name="Gruppo 191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26" name="Rettangolo 12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27" name="Freccia in giù 12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2" name="Gruppo 192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124" name="Rettangolo 12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125" name="Freccia in giù 12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</p:grpSp>
        <p:grpSp>
          <p:nvGrpSpPr>
            <p:cNvPr id="123" name="Gruppo 203"/>
            <p:cNvGrpSpPr/>
            <p:nvPr/>
          </p:nvGrpSpPr>
          <p:grpSpPr>
            <a:xfrm>
              <a:off x="77687" y="3062724"/>
              <a:ext cx="5771825" cy="922377"/>
              <a:chOff x="392392" y="2771775"/>
              <a:chExt cx="5771825" cy="922377"/>
            </a:xfrm>
          </p:grpSpPr>
          <p:grpSp>
            <p:nvGrpSpPr>
              <p:cNvPr id="873" name="Gruppo 204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402" name="Rettangolo 21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03" name="Freccia in giù 21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74" name="Gruppo 213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400" name="Rettangolo 214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401" name="Freccia in giù 215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75" name="Gruppo 216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398" name="Rettangolo 21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99" name="Freccia in giù 21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76" name="Gruppo 219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396" name="Rettangolo 220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97" name="Freccia in giù 221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77" name="Gruppo 222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394" name="Rettangolo 22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95" name="Freccia in giù 22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78" name="Gruppo 225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392" name="Rettangolo 226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93" name="Freccia in giù 227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79" name="Gruppo 228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390" name="Rettangolo 22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91" name="Freccia in giù 23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80" name="Gruppo 231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388" name="Rettangolo 232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389" name="Freccia in giù 233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881" name="Gruppo 234"/>
              <p:cNvGrpSpPr/>
              <p:nvPr/>
            </p:nvGrpSpPr>
            <p:grpSpPr>
              <a:xfrm>
                <a:off x="394371" y="2864799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882" name="Gruppo 235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86" name="Rettangolo 25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87" name="Freccia in giù 25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83" name="Gruppo 236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84" name="Rettangolo 25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85" name="Freccia in giù 25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84" name="Gruppo 237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82" name="Rettangolo 25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83" name="Freccia in giù 25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85" name="Gruppo 238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80" name="Rettangolo 25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81" name="Freccia in giù 25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86" name="Gruppo 239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78" name="Rettangolo 24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79" name="Freccia in giù 25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87" name="Gruppo 240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76" name="Rettangolo 37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77" name="Freccia in giù 24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88" name="Gruppo 241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74" name="Rettangolo 37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75" name="Freccia in giù 37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89" name="Gruppo 242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72" name="Rettangolo 37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73" name="Freccia in giù 37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0" name="Gruppo 259"/>
              <p:cNvGrpSpPr/>
              <p:nvPr/>
            </p:nvGrpSpPr>
            <p:grpSpPr>
              <a:xfrm>
                <a:off x="398330" y="2963760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891" name="Gruppo 260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62" name="Rettangolo 36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63" name="Freccia in giù 36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92" name="Gruppo 261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60" name="Rettangolo 35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61" name="Freccia in giù 36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93" name="Gruppo 262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58" name="Rettangolo 278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59" name="Freccia in giù 279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94" name="Gruppo 263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56" name="Rettangolo 276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57" name="Freccia in giù 277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95" name="Gruppo 264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54" name="Rettangolo 274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55" name="Freccia in giù 275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40" name="Gruppo 265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52" name="Rettangolo 272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53" name="Freccia in giù 273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41" name="Gruppo 266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50" name="Rettangolo 34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51" name="Freccia in giù 35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42" name="Gruppo 267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48" name="Rettangolo 34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49" name="Freccia in giù 34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43" name="Gruppo 284"/>
              <p:cNvGrpSpPr/>
              <p:nvPr/>
            </p:nvGrpSpPr>
            <p:grpSpPr>
              <a:xfrm>
                <a:off x="396352" y="3050846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144" name="Gruppo 285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38" name="Rettangolo 33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39" name="Freccia in giù 33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45" name="Gruppo 286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36" name="Rettangolo 33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37" name="Freccia in giù 33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46" name="Gruppo 287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34" name="Rettangolo 33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35" name="Freccia in giù 33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47" name="Gruppo 288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32" name="Rettangolo 33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33" name="Freccia in giù 33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4" name="Gruppo 289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30" name="Rettangolo 32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31" name="Freccia in giù 33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5" name="Gruppo 290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28" name="Rettangolo 32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29" name="Freccia in giù 32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6" name="Gruppo 291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26" name="Rettangolo 32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27" name="Freccia in giù 32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7" name="Gruppo 292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24" name="Rettangolo 32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25" name="Freccia in giù 32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68" name="Gruppo 309"/>
              <p:cNvGrpSpPr/>
              <p:nvPr/>
            </p:nvGrpSpPr>
            <p:grpSpPr>
              <a:xfrm>
                <a:off x="392392" y="3143868"/>
                <a:ext cx="5769846" cy="550284"/>
                <a:chOff x="394371" y="2771775"/>
                <a:chExt cx="5769846" cy="550284"/>
              </a:xfrm>
            </p:grpSpPr>
            <p:grpSp>
              <p:nvGrpSpPr>
                <p:cNvPr id="169" name="Gruppo 310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14" name="Rettangolo 31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15" name="Freccia in giù 31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70" name="Gruppo 311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12" name="Rettangolo 31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13" name="Freccia in giù 31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71" name="Gruppo 312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10" name="Rettangolo 30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11" name="Freccia in giù 31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04" name="Gruppo 313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08" name="Rettangolo 30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09" name="Freccia in giù 30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05" name="Gruppo 314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06" name="Rettangolo 30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07" name="Freccia in giù 30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06" name="Gruppo 315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04" name="Rettangolo 30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05" name="Freccia in giù 30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07" name="Gruppo 316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02" name="Rettangolo 30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03" name="Freccia in giù 30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08" name="Gruppo 317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300" name="Rettangolo 29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301" name="Freccia in giù 30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09" name="Gruppo 318"/>
                <p:cNvGrpSpPr/>
                <p:nvPr/>
              </p:nvGrpSpPr>
              <p:grpSpPr>
                <a:xfrm>
                  <a:off x="394371" y="2864799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210" name="Gruppo 369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98" name="Rettangolo 29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99" name="Freccia in giù 29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11" name="Gruppo 370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96" name="Rettangolo 29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97" name="Freccia in giù 29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12" name="Gruppo 371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94" name="Rettangolo 29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95" name="Freccia in giù 29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13" name="Gruppo 372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92" name="Rettangolo 29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93" name="Freccia in giù 29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14" name="Gruppo 373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90" name="Rettangolo 28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91" name="Freccia in giù 29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15" name="Gruppo 374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88" name="Rettangolo 28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89" name="Freccia in giù 28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16" name="Gruppo 375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86" name="Rettangolo 28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87" name="Freccia in giù 28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17" name="Gruppo 376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84" name="Rettangolo 28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85" name="Freccia in giù 28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218" name="Gruppo 319"/>
                <p:cNvGrpSpPr/>
                <p:nvPr/>
              </p:nvGrpSpPr>
              <p:grpSpPr>
                <a:xfrm>
                  <a:off x="398330" y="2963760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219" name="Gruppo 345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74" name="Rettangolo 27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75" name="Freccia in giù 27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0" name="Gruppo 346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72" name="Rettangolo 27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73" name="Freccia in giù 27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1" name="Gruppo 347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70" name="Rettangolo 26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71" name="Freccia in giù 27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2" name="Gruppo 348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68" name="Rettangolo 26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69" name="Freccia in giù 26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3" name="Gruppo 349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66" name="Rettangolo 26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67" name="Freccia in giù 26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4" name="Gruppo 350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64" name="Rettangolo 26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65" name="Freccia in giù 26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5" name="Gruppo 351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62" name="Rettangolo 26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63" name="Freccia in giù 26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6" name="Gruppo 352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60" name="Rettangolo 25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61" name="Freccia in giù 26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227" name="Gruppo 320"/>
                <p:cNvGrpSpPr/>
                <p:nvPr/>
              </p:nvGrpSpPr>
              <p:grpSpPr>
                <a:xfrm>
                  <a:off x="396352" y="3050846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228" name="Gruppo 321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50" name="Rettangolo 24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51" name="Freccia in giù 25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9" name="Gruppo 322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48" name="Rettangolo 24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49" name="Freccia in giù 24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0" name="Gruppo 323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46" name="Rettangolo 24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47" name="Freccia in giù 24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1" name="Gruppo 324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44" name="Rettangolo 24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45" name="Freccia in giù 24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2" name="Gruppo 325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42" name="Rettangolo 24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43" name="Freccia in giù 24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3" name="Gruppo 326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40" name="Rettangolo 23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41" name="Freccia in giù 24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4" name="Gruppo 327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38" name="Rettangolo 23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39" name="Freccia in giù 23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5" name="Gruppo 328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236" name="Rettangolo 23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237" name="Freccia in giù 23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  <p:grpSp>
          <p:nvGrpSpPr>
            <p:cNvPr id="252" name="Gruppo 403"/>
            <p:cNvGrpSpPr/>
            <p:nvPr/>
          </p:nvGrpSpPr>
          <p:grpSpPr>
            <a:xfrm>
              <a:off x="63833" y="3804932"/>
              <a:ext cx="5779742" cy="1668543"/>
              <a:chOff x="384475" y="2771775"/>
              <a:chExt cx="5779742" cy="1668543"/>
            </a:xfrm>
          </p:grpSpPr>
          <p:grpSp>
            <p:nvGrpSpPr>
              <p:cNvPr id="253" name="Gruppo 404"/>
              <p:cNvGrpSpPr/>
              <p:nvPr/>
            </p:nvGrpSpPr>
            <p:grpSpPr>
              <a:xfrm>
                <a:off x="396350" y="2771775"/>
                <a:ext cx="715010" cy="265907"/>
                <a:chOff x="2409190" y="2619375"/>
                <a:chExt cx="715010" cy="265907"/>
              </a:xfrm>
            </p:grpSpPr>
            <p:sp>
              <p:nvSpPr>
                <p:cNvPr id="802" name="Rettangolo 411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803" name="Freccia in giù 412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54" name="Gruppo 413"/>
              <p:cNvGrpSpPr/>
              <p:nvPr/>
            </p:nvGrpSpPr>
            <p:grpSpPr>
              <a:xfrm>
                <a:off x="1116515" y="2773365"/>
                <a:ext cx="715010" cy="265907"/>
                <a:chOff x="2409190" y="2619375"/>
                <a:chExt cx="715010" cy="265907"/>
              </a:xfrm>
            </p:grpSpPr>
            <p:sp>
              <p:nvSpPr>
                <p:cNvPr id="800" name="Rettangolo 414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801" name="Freccia in giù 415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55" name="Gruppo 416"/>
              <p:cNvGrpSpPr/>
              <p:nvPr/>
            </p:nvGrpSpPr>
            <p:grpSpPr>
              <a:xfrm>
                <a:off x="1838607" y="2773108"/>
                <a:ext cx="715010" cy="265907"/>
                <a:chOff x="2409190" y="2619375"/>
                <a:chExt cx="715010" cy="265907"/>
              </a:xfrm>
            </p:grpSpPr>
            <p:sp>
              <p:nvSpPr>
                <p:cNvPr id="798" name="Rettangolo 417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99" name="Freccia in giù 418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56" name="Gruppo 419"/>
              <p:cNvGrpSpPr/>
              <p:nvPr/>
            </p:nvGrpSpPr>
            <p:grpSpPr>
              <a:xfrm>
                <a:off x="2558771" y="2774699"/>
                <a:ext cx="715010" cy="265907"/>
                <a:chOff x="2409190" y="2619375"/>
                <a:chExt cx="715010" cy="265907"/>
              </a:xfrm>
            </p:grpSpPr>
            <p:sp>
              <p:nvSpPr>
                <p:cNvPr id="796" name="Rettangolo 420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97" name="Freccia in giù 421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57" name="Gruppo 422"/>
              <p:cNvGrpSpPr/>
              <p:nvPr/>
            </p:nvGrpSpPr>
            <p:grpSpPr>
              <a:xfrm>
                <a:off x="3284806" y="2774157"/>
                <a:ext cx="715010" cy="265907"/>
                <a:chOff x="2409190" y="2619375"/>
                <a:chExt cx="715010" cy="265907"/>
              </a:xfrm>
            </p:grpSpPr>
            <p:sp>
              <p:nvSpPr>
                <p:cNvPr id="794" name="Rettangolo 423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95" name="Freccia in giù 424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58" name="Gruppo 425"/>
              <p:cNvGrpSpPr/>
              <p:nvPr/>
            </p:nvGrpSpPr>
            <p:grpSpPr>
              <a:xfrm>
                <a:off x="4004971" y="2775747"/>
                <a:ext cx="715010" cy="265907"/>
                <a:chOff x="2409190" y="2619375"/>
                <a:chExt cx="715010" cy="265907"/>
              </a:xfrm>
            </p:grpSpPr>
            <p:sp>
              <p:nvSpPr>
                <p:cNvPr id="792" name="Rettangolo 426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93" name="Freccia in giù 427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59" name="Gruppo 428"/>
              <p:cNvGrpSpPr/>
              <p:nvPr/>
            </p:nvGrpSpPr>
            <p:grpSpPr>
              <a:xfrm>
                <a:off x="4727063" y="2775490"/>
                <a:ext cx="715010" cy="265907"/>
                <a:chOff x="2409190" y="2619375"/>
                <a:chExt cx="715010" cy="265907"/>
              </a:xfrm>
            </p:grpSpPr>
            <p:sp>
              <p:nvSpPr>
                <p:cNvPr id="790" name="Rettangolo 429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91" name="Freccia in giù 430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76" name="Gruppo 431"/>
              <p:cNvGrpSpPr/>
              <p:nvPr/>
            </p:nvGrpSpPr>
            <p:grpSpPr>
              <a:xfrm>
                <a:off x="5447227" y="2777081"/>
                <a:ext cx="715010" cy="265907"/>
                <a:chOff x="2409190" y="2619375"/>
                <a:chExt cx="715010" cy="265907"/>
              </a:xfrm>
            </p:grpSpPr>
            <p:sp>
              <p:nvSpPr>
                <p:cNvPr id="788" name="Rettangolo 432"/>
                <p:cNvSpPr/>
                <p:nvPr/>
              </p:nvSpPr>
              <p:spPr>
                <a:xfrm>
                  <a:off x="2409190" y="2619375"/>
                  <a:ext cx="715010" cy="839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700" i="1" dirty="0" smtClean="0"/>
                    <a:t>cella – M bit</a:t>
                  </a:r>
                  <a:endParaRPr lang="it-IT" sz="700" i="1" dirty="0"/>
                </a:p>
              </p:txBody>
            </p:sp>
            <p:sp>
              <p:nvSpPr>
                <p:cNvPr id="789" name="Freccia in giù 433"/>
                <p:cNvSpPr/>
                <p:nvPr/>
              </p:nvSpPr>
              <p:spPr>
                <a:xfrm>
                  <a:off x="2691606" y="2704307"/>
                  <a:ext cx="155575" cy="180975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77" name="Gruppo 434"/>
              <p:cNvGrpSpPr/>
              <p:nvPr/>
            </p:nvGrpSpPr>
            <p:grpSpPr>
              <a:xfrm>
                <a:off x="394371" y="2864799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278" name="Gruppo 435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86" name="Rettangolo 78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87" name="Freccia in giù 78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79" name="Gruppo 436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84" name="Rettangolo 78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85" name="Freccia in giù 78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0" name="Gruppo 437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82" name="Rettangolo 45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83" name="Freccia in giù 78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1" name="Gruppo 438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80" name="Rettangolo 45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81" name="Freccia in giù 45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2" name="Gruppo 439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78" name="Rettangolo 44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79" name="Freccia in giù 45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3" name="Gruppo 440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76" name="Rettangolo 44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77" name="Freccia in giù 44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16" name="Gruppo 441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74" name="Rettangolo 44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75" name="Freccia in giù 44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17" name="Gruppo 442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72" name="Rettangolo 44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73" name="Freccia in giù 44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318" name="Gruppo 459"/>
              <p:cNvGrpSpPr/>
              <p:nvPr/>
            </p:nvGrpSpPr>
            <p:grpSpPr>
              <a:xfrm>
                <a:off x="398330" y="2963760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319" name="Gruppo 460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62" name="Rettangolo 76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63" name="Freccia in giù 76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0" name="Gruppo 461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60" name="Rettangolo 75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61" name="Freccia in giù 76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1" name="Gruppo 462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58" name="Rettangolo 75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59" name="Freccia in giù 75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2" name="Gruppo 463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56" name="Rettangolo 75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57" name="Freccia in giù 75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3" name="Gruppo 464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54" name="Rettangolo 75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55" name="Freccia in giù 75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40" name="Gruppo 465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52" name="Rettangolo 75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53" name="Freccia in giù 75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41" name="Gruppo 466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50" name="Rettangolo 74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51" name="Freccia in giù 75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42" name="Gruppo 467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48" name="Rettangolo 468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49" name="Freccia in giù 74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343" name="Gruppo 484"/>
              <p:cNvGrpSpPr/>
              <p:nvPr/>
            </p:nvGrpSpPr>
            <p:grpSpPr>
              <a:xfrm>
                <a:off x="396352" y="3050846"/>
                <a:ext cx="5765887" cy="271213"/>
                <a:chOff x="396350" y="2771775"/>
                <a:chExt cx="5765887" cy="271213"/>
              </a:xfrm>
            </p:grpSpPr>
            <p:grpSp>
              <p:nvGrpSpPr>
                <p:cNvPr id="344" name="Gruppo 485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38" name="Rettangolo 73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39" name="Freccia in giù 73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45" name="Gruppo 486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36" name="Rettangolo 73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37" name="Freccia in giù 73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46" name="Gruppo 487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34" name="Rettangolo 73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35" name="Freccia in giù 73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47" name="Gruppo 488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32" name="Rettangolo 73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33" name="Freccia in giù 73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64" name="Gruppo 489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30" name="Rettangolo 72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31" name="Freccia in giù 73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65" name="Gruppo 490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28" name="Rettangolo 72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29" name="Freccia in giù 72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66" name="Gruppo 491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26" name="Rettangolo 72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27" name="Freccia in giù 72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67" name="Gruppo 492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24" name="Rettangolo 72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25" name="Freccia in giù 72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368" name="Gruppo 509"/>
              <p:cNvGrpSpPr/>
              <p:nvPr/>
            </p:nvGrpSpPr>
            <p:grpSpPr>
              <a:xfrm>
                <a:off x="392392" y="3143868"/>
                <a:ext cx="5769846" cy="550284"/>
                <a:chOff x="394371" y="2771775"/>
                <a:chExt cx="5769846" cy="550284"/>
              </a:xfrm>
            </p:grpSpPr>
            <p:grpSp>
              <p:nvGrpSpPr>
                <p:cNvPr id="369" name="Gruppo 510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14" name="Rettangolo 71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15" name="Freccia in giù 71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70" name="Gruppo 511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12" name="Rettangolo 71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13" name="Freccia in giù 71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71" name="Gruppo 512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10" name="Rettangolo 70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11" name="Freccia in giù 71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04" name="Gruppo 513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08" name="Rettangolo 707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09" name="Freccia in giù 708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05" name="Gruppo 514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06" name="Rettangolo 705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07" name="Freccia in giù 706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06" name="Gruppo 515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04" name="Rettangolo 703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05" name="Freccia in giù 704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07" name="Gruppo 516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02" name="Rettangolo 701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03" name="Freccia in giù 702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08" name="Gruppo 517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700" name="Rettangolo 699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701" name="Freccia in giù 700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09" name="Gruppo 518"/>
                <p:cNvGrpSpPr/>
                <p:nvPr/>
              </p:nvGrpSpPr>
              <p:grpSpPr>
                <a:xfrm>
                  <a:off x="394371" y="2864799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410" name="Gruppo 569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98" name="Rettangolo 69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99" name="Freccia in giù 69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11" name="Gruppo 570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96" name="Rettangolo 69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97" name="Freccia in giù 69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12" name="Gruppo 571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94" name="Rettangolo 69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95" name="Freccia in giù 69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13" name="Gruppo 572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92" name="Rettangolo 69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93" name="Freccia in giù 69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14" name="Gruppo 573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90" name="Rettangolo 68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91" name="Freccia in giù 69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15" name="Gruppo 574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88" name="Rettangolo 68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89" name="Freccia in giù 68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48" name="Gruppo 575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86" name="Rettangolo 57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87" name="Freccia in giù 58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65" name="Gruppo 576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84" name="Rettangolo 57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85" name="Freccia in giù 57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466" name="Gruppo 519"/>
                <p:cNvGrpSpPr/>
                <p:nvPr/>
              </p:nvGrpSpPr>
              <p:grpSpPr>
                <a:xfrm>
                  <a:off x="398330" y="2963760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467" name="Gruppo 545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74" name="Rettangolo 67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75" name="Freccia in giù 67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68" name="Gruppo 546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72" name="Rettangolo 67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73" name="Freccia in giù 67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69" name="Gruppo 547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70" name="Rettangolo 66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71" name="Freccia in giù 67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70" name="Gruppo 548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68" name="Rettangolo 66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69" name="Freccia in giù 66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71" name="Gruppo 549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66" name="Rettangolo 66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67" name="Freccia in giù 66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72" name="Gruppo 550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64" name="Rettangolo 66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65" name="Freccia in giù 66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89" name="Gruppo 551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62" name="Rettangolo 55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63" name="Freccia in giù 55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90" name="Gruppo 552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60" name="Rettangolo 55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61" name="Freccia in giù 55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491" name="Gruppo 520"/>
                <p:cNvGrpSpPr/>
                <p:nvPr/>
              </p:nvGrpSpPr>
              <p:grpSpPr>
                <a:xfrm>
                  <a:off x="396352" y="3050846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492" name="Gruppo 521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50" name="Rettangolo 64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51" name="Freccia in giù 65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93" name="Gruppo 522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48" name="Rettangolo 647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49" name="Freccia in giù 648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94" name="Gruppo 523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46" name="Rettangolo 645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47" name="Freccia in giù 646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95" name="Gruppo 524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44" name="Rettangolo 643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45" name="Freccia in giù 644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496" name="Gruppo 525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42" name="Rettangolo 64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43" name="Freccia in giù 64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29" name="Gruppo 526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40" name="Rettangolo 63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41" name="Freccia in giù 64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30" name="Gruppo 527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38" name="Rettangolo 531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39" name="Freccia in giù 532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31" name="Gruppo 528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636" name="Rettangolo 529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37" name="Freccia in giù 530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  <p:grpSp>
            <p:nvGrpSpPr>
              <p:cNvPr id="532" name="Gruppo 609"/>
              <p:cNvGrpSpPr/>
              <p:nvPr/>
            </p:nvGrpSpPr>
            <p:grpSpPr>
              <a:xfrm>
                <a:off x="384475" y="3517941"/>
                <a:ext cx="5771825" cy="922377"/>
                <a:chOff x="392392" y="2771775"/>
                <a:chExt cx="5771825" cy="922377"/>
              </a:xfrm>
            </p:grpSpPr>
            <p:grpSp>
              <p:nvGrpSpPr>
                <p:cNvPr id="533" name="Gruppo 610"/>
                <p:cNvGrpSpPr/>
                <p:nvPr/>
              </p:nvGrpSpPr>
              <p:grpSpPr>
                <a:xfrm>
                  <a:off x="396350" y="277177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615" name="Rettangolo 614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616" name="Freccia in giù 615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34" name="Gruppo 611"/>
                <p:cNvGrpSpPr/>
                <p:nvPr/>
              </p:nvGrpSpPr>
              <p:grpSpPr>
                <a:xfrm>
                  <a:off x="1116515" y="2773365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613" name="Rettangolo 612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614" name="Freccia in giù 613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35" name="Gruppo 612"/>
                <p:cNvGrpSpPr/>
                <p:nvPr/>
              </p:nvGrpSpPr>
              <p:grpSpPr>
                <a:xfrm>
                  <a:off x="1838607" y="2773108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611" name="Rettangolo 610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612" name="Freccia in giù 611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36" name="Gruppo 613"/>
                <p:cNvGrpSpPr/>
                <p:nvPr/>
              </p:nvGrpSpPr>
              <p:grpSpPr>
                <a:xfrm>
                  <a:off x="2558771" y="2774699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609" name="Rettangolo 608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610" name="Freccia in giù 609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53" name="Gruppo 614"/>
                <p:cNvGrpSpPr/>
                <p:nvPr/>
              </p:nvGrpSpPr>
              <p:grpSpPr>
                <a:xfrm>
                  <a:off x="3284806" y="277415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607" name="Rettangolo 606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608" name="Freccia in giù 607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54" name="Gruppo 615"/>
                <p:cNvGrpSpPr/>
                <p:nvPr/>
              </p:nvGrpSpPr>
              <p:grpSpPr>
                <a:xfrm>
                  <a:off x="4004971" y="2775747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605" name="Rettangolo 604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606" name="Freccia in giù 605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55" name="Gruppo 616"/>
                <p:cNvGrpSpPr/>
                <p:nvPr/>
              </p:nvGrpSpPr>
              <p:grpSpPr>
                <a:xfrm>
                  <a:off x="4727063" y="2775490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603" name="Rettangolo 602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604" name="Freccia in giù 603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56" name="Gruppo 617"/>
                <p:cNvGrpSpPr/>
                <p:nvPr/>
              </p:nvGrpSpPr>
              <p:grpSpPr>
                <a:xfrm>
                  <a:off x="5447227" y="2777081"/>
                  <a:ext cx="715010" cy="265907"/>
                  <a:chOff x="2409190" y="2619375"/>
                  <a:chExt cx="715010" cy="265907"/>
                </a:xfrm>
              </p:grpSpPr>
              <p:sp>
                <p:nvSpPr>
                  <p:cNvPr id="601" name="Rettangolo 600"/>
                  <p:cNvSpPr/>
                  <p:nvPr/>
                </p:nvSpPr>
                <p:spPr>
                  <a:xfrm>
                    <a:off x="2409190" y="2619375"/>
                    <a:ext cx="715010" cy="8395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700" i="1" dirty="0" smtClean="0"/>
                      <a:t>cella – M bit</a:t>
                    </a:r>
                    <a:endParaRPr lang="it-IT" sz="700" i="1" dirty="0"/>
                  </a:p>
                </p:txBody>
              </p:sp>
              <p:sp>
                <p:nvSpPr>
                  <p:cNvPr id="602" name="Freccia in giù 601"/>
                  <p:cNvSpPr/>
                  <p:nvPr/>
                </p:nvSpPr>
                <p:spPr>
                  <a:xfrm>
                    <a:off x="2691606" y="2704307"/>
                    <a:ext cx="155575" cy="180975"/>
                  </a:xfrm>
                  <a:prstGeom prst="down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57" name="Gruppo 618"/>
                <p:cNvGrpSpPr/>
                <p:nvPr/>
              </p:nvGrpSpPr>
              <p:grpSpPr>
                <a:xfrm>
                  <a:off x="394371" y="2864799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558" name="Gruppo 769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99" name="Rettangolo 598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600" name="Freccia in giù 599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59" name="Gruppo 770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97" name="Rettangolo 596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98" name="Freccia in giù 597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60" name="Gruppo 771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95" name="Rettangolo 594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96" name="Freccia in giù 595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77" name="Gruppo 772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93" name="Rettangolo 592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94" name="Freccia in giù 593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78" name="Gruppo 773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91" name="Rettangolo 590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92" name="Freccia in giù 591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79" name="Gruppo 774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89" name="Rettangolo 588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90" name="Freccia in giù 589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0" name="Gruppo 775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87" name="Rettangolo 586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88" name="Freccia in giù 587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1" name="Gruppo 776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85" name="Rettangolo 584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86" name="Freccia in giù 585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582" name="Gruppo 619"/>
                <p:cNvGrpSpPr/>
                <p:nvPr/>
              </p:nvGrpSpPr>
              <p:grpSpPr>
                <a:xfrm>
                  <a:off x="398330" y="2963760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583" name="Gruppo 745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75" name="Rettangolo 574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76" name="Freccia in giù 575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4" name="Gruppo 746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73" name="Rettangolo 572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74" name="Freccia in giù 573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17" name="Gruppo 747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71" name="Rettangolo 570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72" name="Freccia in giù 571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18" name="Gruppo 748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69" name="Rettangolo 568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70" name="Freccia in giù 569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19" name="Gruppo 749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67" name="Rettangolo 566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68" name="Freccia in giù 567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20" name="Gruppo 750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65" name="Rettangolo 564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66" name="Freccia in giù 565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21" name="Gruppo 751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63" name="Rettangolo 562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64" name="Freccia in giù 563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22" name="Gruppo 752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61" name="Rettangolo 560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62" name="Freccia in giù 561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623" name="Gruppo 620"/>
                <p:cNvGrpSpPr/>
                <p:nvPr/>
              </p:nvGrpSpPr>
              <p:grpSpPr>
                <a:xfrm>
                  <a:off x="396352" y="3050846"/>
                  <a:ext cx="5765887" cy="271213"/>
                  <a:chOff x="396350" y="2771775"/>
                  <a:chExt cx="5765887" cy="271213"/>
                </a:xfrm>
              </p:grpSpPr>
              <p:grpSp>
                <p:nvGrpSpPr>
                  <p:cNvPr id="624" name="Gruppo 721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51" name="Rettangolo 550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52" name="Freccia in giù 551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25" name="Gruppo 722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49" name="Rettangolo 548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50" name="Freccia in giù 549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26" name="Gruppo 723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47" name="Rettangolo 546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48" name="Freccia in giù 547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27" name="Gruppo 724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45" name="Rettangolo 544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46" name="Freccia in giù 545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28" name="Gruppo 725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43" name="Rettangolo 542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44" name="Freccia in giù 543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29" name="Gruppo 726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41" name="Rettangolo 540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42" name="Freccia in giù 541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30" name="Gruppo 727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39" name="Rettangolo 538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40" name="Freccia in giù 539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31" name="Gruppo 728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37" name="Rettangolo 536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38" name="Freccia in giù 537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632" name="Gruppo 621"/>
                <p:cNvGrpSpPr/>
                <p:nvPr/>
              </p:nvGrpSpPr>
              <p:grpSpPr>
                <a:xfrm>
                  <a:off x="392392" y="3143868"/>
                  <a:ext cx="5769846" cy="550284"/>
                  <a:chOff x="394371" y="2771775"/>
                  <a:chExt cx="5769846" cy="550284"/>
                </a:xfrm>
              </p:grpSpPr>
              <p:grpSp>
                <p:nvGrpSpPr>
                  <p:cNvPr id="633" name="Gruppo 622"/>
                  <p:cNvGrpSpPr/>
                  <p:nvPr/>
                </p:nvGrpSpPr>
                <p:grpSpPr>
                  <a:xfrm>
                    <a:off x="396350" y="277177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27" name="Rettangolo 526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28" name="Freccia in giù 527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34" name="Gruppo 623"/>
                  <p:cNvGrpSpPr/>
                  <p:nvPr/>
                </p:nvGrpSpPr>
                <p:grpSpPr>
                  <a:xfrm>
                    <a:off x="1116515" y="2773365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25" name="Rettangolo 524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26" name="Freccia in giù 525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35" name="Gruppo 624"/>
                  <p:cNvGrpSpPr/>
                  <p:nvPr/>
                </p:nvGrpSpPr>
                <p:grpSpPr>
                  <a:xfrm>
                    <a:off x="1838607" y="2773108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23" name="Rettangolo 522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24" name="Freccia in giù 523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52" name="Gruppo 625"/>
                  <p:cNvGrpSpPr/>
                  <p:nvPr/>
                </p:nvGrpSpPr>
                <p:grpSpPr>
                  <a:xfrm>
                    <a:off x="2558771" y="2774699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21" name="Rettangolo 520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22" name="Freccia in giù 521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53" name="Gruppo 626"/>
                  <p:cNvGrpSpPr/>
                  <p:nvPr/>
                </p:nvGrpSpPr>
                <p:grpSpPr>
                  <a:xfrm>
                    <a:off x="3284806" y="277415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19" name="Rettangolo 518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20" name="Freccia in giù 519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54" name="Gruppo 627"/>
                  <p:cNvGrpSpPr/>
                  <p:nvPr/>
                </p:nvGrpSpPr>
                <p:grpSpPr>
                  <a:xfrm>
                    <a:off x="4004971" y="2775747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17" name="Rettangolo 516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18" name="Freccia in giù 517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55" name="Gruppo 628"/>
                  <p:cNvGrpSpPr/>
                  <p:nvPr/>
                </p:nvGrpSpPr>
                <p:grpSpPr>
                  <a:xfrm>
                    <a:off x="4727063" y="2775490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15" name="Rettangolo 514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16" name="Freccia in giù 515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56" name="Gruppo 629"/>
                  <p:cNvGrpSpPr/>
                  <p:nvPr/>
                </p:nvGrpSpPr>
                <p:grpSpPr>
                  <a:xfrm>
                    <a:off x="5447227" y="2777081"/>
                    <a:ext cx="715010" cy="265907"/>
                    <a:chOff x="2409190" y="2619375"/>
                    <a:chExt cx="715010" cy="265907"/>
                  </a:xfrm>
                </p:grpSpPr>
                <p:sp>
                  <p:nvSpPr>
                    <p:cNvPr id="513" name="Rettangolo 512"/>
                    <p:cNvSpPr/>
                    <p:nvPr/>
                  </p:nvSpPr>
                  <p:spPr>
                    <a:xfrm>
                      <a:off x="2409190" y="2619375"/>
                      <a:ext cx="715010" cy="8395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700" i="1" dirty="0" smtClean="0"/>
                        <a:t>cella – M bit</a:t>
                      </a:r>
                      <a:endParaRPr lang="it-IT" sz="700" i="1" dirty="0"/>
                    </a:p>
                  </p:txBody>
                </p:sp>
                <p:sp>
                  <p:nvSpPr>
                    <p:cNvPr id="514" name="Freccia in giù 513"/>
                    <p:cNvSpPr/>
                    <p:nvPr/>
                  </p:nvSpPr>
                  <p:spPr>
                    <a:xfrm>
                      <a:off x="2691606" y="2704307"/>
                      <a:ext cx="155575" cy="180975"/>
                    </a:xfrm>
                    <a:prstGeom prst="downArrow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57" name="Gruppo 630"/>
                  <p:cNvGrpSpPr/>
                  <p:nvPr/>
                </p:nvGrpSpPr>
                <p:grpSpPr>
                  <a:xfrm>
                    <a:off x="394371" y="2864799"/>
                    <a:ext cx="5765887" cy="271213"/>
                    <a:chOff x="396350" y="2771775"/>
                    <a:chExt cx="5765887" cy="271213"/>
                  </a:xfrm>
                </p:grpSpPr>
                <p:grpSp>
                  <p:nvGrpSpPr>
                    <p:cNvPr id="658" name="Gruppo 681"/>
                    <p:cNvGrpSpPr/>
                    <p:nvPr/>
                  </p:nvGrpSpPr>
                  <p:grpSpPr>
                    <a:xfrm>
                      <a:off x="396350" y="2771775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511" name="Rettangolo 510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512" name="Freccia in giù 511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659" name="Gruppo 682"/>
                    <p:cNvGrpSpPr/>
                    <p:nvPr/>
                  </p:nvGrpSpPr>
                  <p:grpSpPr>
                    <a:xfrm>
                      <a:off x="1116515" y="2773365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509" name="Rettangolo 508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510" name="Freccia in giù 509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676" name="Gruppo 683"/>
                    <p:cNvGrpSpPr/>
                    <p:nvPr/>
                  </p:nvGrpSpPr>
                  <p:grpSpPr>
                    <a:xfrm>
                      <a:off x="1838607" y="2773108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507" name="Rettangolo 506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508" name="Freccia in giù 507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677" name="Gruppo 684"/>
                    <p:cNvGrpSpPr/>
                    <p:nvPr/>
                  </p:nvGrpSpPr>
                  <p:grpSpPr>
                    <a:xfrm>
                      <a:off x="2558771" y="2774699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505" name="Rettangolo 504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506" name="Freccia in giù 505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678" name="Gruppo 685"/>
                    <p:cNvGrpSpPr/>
                    <p:nvPr/>
                  </p:nvGrpSpPr>
                  <p:grpSpPr>
                    <a:xfrm>
                      <a:off x="3284806" y="2774157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503" name="Rettangolo 502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504" name="Freccia in giù 503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679" name="Gruppo 686"/>
                    <p:cNvGrpSpPr/>
                    <p:nvPr/>
                  </p:nvGrpSpPr>
                  <p:grpSpPr>
                    <a:xfrm>
                      <a:off x="4004971" y="2775747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501" name="Rettangolo 500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502" name="Freccia in giù 501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680" name="Gruppo 687"/>
                    <p:cNvGrpSpPr/>
                    <p:nvPr/>
                  </p:nvGrpSpPr>
                  <p:grpSpPr>
                    <a:xfrm>
                      <a:off x="4727063" y="2775490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99" name="Rettangolo 498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500" name="Freccia in giù 499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681" name="Gruppo 688"/>
                    <p:cNvGrpSpPr/>
                    <p:nvPr/>
                  </p:nvGrpSpPr>
                  <p:grpSpPr>
                    <a:xfrm>
                      <a:off x="5447227" y="2777081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97" name="Rettangolo 496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98" name="Freccia in giù 497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</p:grpSp>
              <p:grpSp>
                <p:nvGrpSpPr>
                  <p:cNvPr id="682" name="Gruppo 631"/>
                  <p:cNvGrpSpPr/>
                  <p:nvPr/>
                </p:nvGrpSpPr>
                <p:grpSpPr>
                  <a:xfrm>
                    <a:off x="398330" y="2963760"/>
                    <a:ext cx="5765887" cy="271213"/>
                    <a:chOff x="396350" y="2771775"/>
                    <a:chExt cx="5765887" cy="271213"/>
                  </a:xfrm>
                </p:grpSpPr>
                <p:grpSp>
                  <p:nvGrpSpPr>
                    <p:cNvPr id="683" name="Gruppo 657"/>
                    <p:cNvGrpSpPr/>
                    <p:nvPr/>
                  </p:nvGrpSpPr>
                  <p:grpSpPr>
                    <a:xfrm>
                      <a:off x="396350" y="2771775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87" name="Rettangolo 486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88" name="Freccia in giù 487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716" name="Gruppo 658"/>
                    <p:cNvGrpSpPr/>
                    <p:nvPr/>
                  </p:nvGrpSpPr>
                  <p:grpSpPr>
                    <a:xfrm>
                      <a:off x="1116515" y="2773365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85" name="Rettangolo 484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86" name="Freccia in giù 485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717" name="Gruppo 659"/>
                    <p:cNvGrpSpPr/>
                    <p:nvPr/>
                  </p:nvGrpSpPr>
                  <p:grpSpPr>
                    <a:xfrm>
                      <a:off x="1838607" y="2773108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83" name="Rettangolo 482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84" name="Freccia in giù 483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718" name="Gruppo 660"/>
                    <p:cNvGrpSpPr/>
                    <p:nvPr/>
                  </p:nvGrpSpPr>
                  <p:grpSpPr>
                    <a:xfrm>
                      <a:off x="2558771" y="2774699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81" name="Rettangolo 480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82" name="Freccia in giù 481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719" name="Gruppo 661"/>
                    <p:cNvGrpSpPr/>
                    <p:nvPr/>
                  </p:nvGrpSpPr>
                  <p:grpSpPr>
                    <a:xfrm>
                      <a:off x="3284806" y="2774157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79" name="Rettangolo 478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80" name="Freccia in giù 479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720" name="Gruppo 662"/>
                    <p:cNvGrpSpPr/>
                    <p:nvPr/>
                  </p:nvGrpSpPr>
                  <p:grpSpPr>
                    <a:xfrm>
                      <a:off x="4004971" y="2775747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77" name="Rettangolo 476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78" name="Freccia in giù 477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721" name="Gruppo 663"/>
                    <p:cNvGrpSpPr/>
                    <p:nvPr/>
                  </p:nvGrpSpPr>
                  <p:grpSpPr>
                    <a:xfrm>
                      <a:off x="4727063" y="2775490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75" name="Rettangolo 474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76" name="Freccia in giù 475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722" name="Gruppo 664"/>
                    <p:cNvGrpSpPr/>
                    <p:nvPr/>
                  </p:nvGrpSpPr>
                  <p:grpSpPr>
                    <a:xfrm>
                      <a:off x="5447227" y="2777081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73" name="Rettangolo 472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74" name="Freccia in giù 473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</p:grpSp>
              <p:grpSp>
                <p:nvGrpSpPr>
                  <p:cNvPr id="723" name="Gruppo 632"/>
                  <p:cNvGrpSpPr/>
                  <p:nvPr/>
                </p:nvGrpSpPr>
                <p:grpSpPr>
                  <a:xfrm>
                    <a:off x="396352" y="3050846"/>
                    <a:ext cx="5765887" cy="271213"/>
                    <a:chOff x="396350" y="2771775"/>
                    <a:chExt cx="5765887" cy="271213"/>
                  </a:xfrm>
                </p:grpSpPr>
                <p:grpSp>
                  <p:nvGrpSpPr>
                    <p:cNvPr id="896" name="Gruppo 633"/>
                    <p:cNvGrpSpPr/>
                    <p:nvPr/>
                  </p:nvGrpSpPr>
                  <p:grpSpPr>
                    <a:xfrm>
                      <a:off x="396350" y="2771775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63" name="Rettangolo 462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64" name="Freccia in giù 463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897" name="Gruppo 634"/>
                    <p:cNvGrpSpPr/>
                    <p:nvPr/>
                  </p:nvGrpSpPr>
                  <p:grpSpPr>
                    <a:xfrm>
                      <a:off x="1116515" y="2773365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61" name="Rettangolo 460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62" name="Freccia in giù 461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898" name="Gruppo 635"/>
                    <p:cNvGrpSpPr/>
                    <p:nvPr/>
                  </p:nvGrpSpPr>
                  <p:grpSpPr>
                    <a:xfrm>
                      <a:off x="1838607" y="2773108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59" name="Rettangolo 458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60" name="Freccia in giù 459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899" name="Gruppo 636"/>
                    <p:cNvGrpSpPr/>
                    <p:nvPr/>
                  </p:nvGrpSpPr>
                  <p:grpSpPr>
                    <a:xfrm>
                      <a:off x="2558771" y="2774699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57" name="Rettangolo 456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58" name="Freccia in giù 457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900" name="Gruppo 637"/>
                    <p:cNvGrpSpPr/>
                    <p:nvPr/>
                  </p:nvGrpSpPr>
                  <p:grpSpPr>
                    <a:xfrm>
                      <a:off x="3284806" y="2774157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55" name="Rettangolo 454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56" name="Freccia in giù 455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901" name="Gruppo 638"/>
                    <p:cNvGrpSpPr/>
                    <p:nvPr/>
                  </p:nvGrpSpPr>
                  <p:grpSpPr>
                    <a:xfrm>
                      <a:off x="4004971" y="2775747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53" name="Rettangolo 452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54" name="Freccia in giù 453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902" name="Gruppo 639"/>
                    <p:cNvGrpSpPr/>
                    <p:nvPr/>
                  </p:nvGrpSpPr>
                  <p:grpSpPr>
                    <a:xfrm>
                      <a:off x="4727063" y="2775490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51" name="Rettangolo 450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52" name="Freccia in giù 451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p:grpSp>
                  <p:nvGrpSpPr>
                    <p:cNvPr id="903" name="Gruppo 640"/>
                    <p:cNvGrpSpPr/>
                    <p:nvPr/>
                  </p:nvGrpSpPr>
                  <p:grpSpPr>
                    <a:xfrm>
                      <a:off x="5447227" y="2777081"/>
                      <a:ext cx="715010" cy="265907"/>
                      <a:chOff x="2409190" y="2619375"/>
                      <a:chExt cx="715010" cy="265907"/>
                    </a:xfrm>
                  </p:grpSpPr>
                  <p:sp>
                    <p:nvSpPr>
                      <p:cNvPr id="449" name="Rettangolo 448"/>
                      <p:cNvSpPr/>
                      <p:nvPr/>
                    </p:nvSpPr>
                    <p:spPr>
                      <a:xfrm>
                        <a:off x="2409190" y="2619375"/>
                        <a:ext cx="715010" cy="8395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700" i="1" dirty="0" smtClean="0"/>
                          <a:t>cella – M bit</a:t>
                        </a:r>
                        <a:endParaRPr lang="it-IT" sz="700" i="1" dirty="0"/>
                      </a:p>
                    </p:txBody>
                  </p:sp>
                  <p:sp>
                    <p:nvSpPr>
                      <p:cNvPr id="450" name="Freccia in giù 449"/>
                      <p:cNvSpPr/>
                      <p:nvPr/>
                    </p:nvSpPr>
                    <p:spPr>
                      <a:xfrm>
                        <a:off x="2691606" y="2704307"/>
                        <a:ext cx="155575" cy="180975"/>
                      </a:xfrm>
                      <a:prstGeom prst="down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</p:grpSp>
            </p:grpSp>
          </p:grpSp>
        </p:grpSp>
      </p:grpSp>
      <p:cxnSp>
        <p:nvCxnSpPr>
          <p:cNvPr id="806" name="Connettore 2 805"/>
          <p:cNvCxnSpPr>
            <a:endCxn id="6" idx="1"/>
          </p:cNvCxnSpPr>
          <p:nvPr/>
        </p:nvCxnSpPr>
        <p:spPr>
          <a:xfrm flipV="1">
            <a:off x="602497" y="2497874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7" name="CasellaDiTesto 806"/>
          <p:cNvSpPr txBox="1"/>
          <p:nvPr/>
        </p:nvSpPr>
        <p:spPr>
          <a:xfrm>
            <a:off x="68809" y="2389208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WL0</a:t>
            </a:r>
          </a:p>
        </p:txBody>
      </p:sp>
      <p:cxnSp>
        <p:nvCxnSpPr>
          <p:cNvPr id="808" name="Connettore 2 807"/>
          <p:cNvCxnSpPr/>
          <p:nvPr/>
        </p:nvCxnSpPr>
        <p:spPr>
          <a:xfrm flipV="1">
            <a:off x="604894" y="2588368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9" name="CasellaDiTesto 808"/>
          <p:cNvSpPr txBox="1"/>
          <p:nvPr/>
        </p:nvSpPr>
        <p:spPr>
          <a:xfrm>
            <a:off x="71206" y="2479702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</a:t>
            </a:r>
          </a:p>
        </p:txBody>
      </p:sp>
      <p:cxnSp>
        <p:nvCxnSpPr>
          <p:cNvPr id="810" name="Connettore 2 809"/>
          <p:cNvCxnSpPr/>
          <p:nvPr/>
        </p:nvCxnSpPr>
        <p:spPr>
          <a:xfrm flipV="1">
            <a:off x="607291" y="2688386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1" name="CasellaDiTesto 810"/>
          <p:cNvSpPr txBox="1"/>
          <p:nvPr/>
        </p:nvSpPr>
        <p:spPr>
          <a:xfrm>
            <a:off x="73603" y="2579720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</a:t>
            </a:r>
          </a:p>
        </p:txBody>
      </p:sp>
      <p:cxnSp>
        <p:nvCxnSpPr>
          <p:cNvPr id="812" name="Connettore 2 811"/>
          <p:cNvCxnSpPr/>
          <p:nvPr/>
        </p:nvCxnSpPr>
        <p:spPr>
          <a:xfrm flipV="1">
            <a:off x="609688" y="2781261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3" name="CasellaDiTesto 812"/>
          <p:cNvSpPr txBox="1"/>
          <p:nvPr/>
        </p:nvSpPr>
        <p:spPr>
          <a:xfrm>
            <a:off x="76000" y="2672595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WL3</a:t>
            </a:r>
          </a:p>
        </p:txBody>
      </p:sp>
      <p:cxnSp>
        <p:nvCxnSpPr>
          <p:cNvPr id="814" name="Connettore 2 813"/>
          <p:cNvCxnSpPr/>
          <p:nvPr/>
        </p:nvCxnSpPr>
        <p:spPr>
          <a:xfrm flipV="1">
            <a:off x="607323" y="2874136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5" name="CasellaDiTesto 814"/>
          <p:cNvSpPr txBox="1"/>
          <p:nvPr/>
        </p:nvSpPr>
        <p:spPr>
          <a:xfrm>
            <a:off x="73635" y="2765470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WL4</a:t>
            </a:r>
          </a:p>
        </p:txBody>
      </p:sp>
      <p:cxnSp>
        <p:nvCxnSpPr>
          <p:cNvPr id="816" name="Connettore 2 815"/>
          <p:cNvCxnSpPr/>
          <p:nvPr/>
        </p:nvCxnSpPr>
        <p:spPr>
          <a:xfrm flipV="1">
            <a:off x="609720" y="2964630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CasellaDiTesto 816"/>
          <p:cNvSpPr txBox="1"/>
          <p:nvPr/>
        </p:nvSpPr>
        <p:spPr>
          <a:xfrm>
            <a:off x="76032" y="2855964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WL5</a:t>
            </a:r>
          </a:p>
        </p:txBody>
      </p:sp>
      <p:cxnSp>
        <p:nvCxnSpPr>
          <p:cNvPr id="818" name="Connettore 2 817"/>
          <p:cNvCxnSpPr/>
          <p:nvPr/>
        </p:nvCxnSpPr>
        <p:spPr>
          <a:xfrm flipV="1">
            <a:off x="609736" y="3062267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9" name="CasellaDiTesto 818"/>
          <p:cNvSpPr txBox="1"/>
          <p:nvPr/>
        </p:nvSpPr>
        <p:spPr>
          <a:xfrm>
            <a:off x="76048" y="2953601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WL6</a:t>
            </a:r>
          </a:p>
        </p:txBody>
      </p:sp>
      <p:cxnSp>
        <p:nvCxnSpPr>
          <p:cNvPr id="820" name="Connettore 2 819"/>
          <p:cNvCxnSpPr/>
          <p:nvPr/>
        </p:nvCxnSpPr>
        <p:spPr>
          <a:xfrm flipV="1">
            <a:off x="609752" y="3150380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1" name="CasellaDiTesto 820"/>
          <p:cNvSpPr txBox="1"/>
          <p:nvPr/>
        </p:nvSpPr>
        <p:spPr>
          <a:xfrm>
            <a:off x="76064" y="3041714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WL7</a:t>
            </a:r>
          </a:p>
        </p:txBody>
      </p:sp>
      <p:cxnSp>
        <p:nvCxnSpPr>
          <p:cNvPr id="822" name="Connettore 2 821"/>
          <p:cNvCxnSpPr/>
          <p:nvPr/>
        </p:nvCxnSpPr>
        <p:spPr>
          <a:xfrm flipV="1">
            <a:off x="609768" y="3243255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3" name="CasellaDiTesto 822"/>
          <p:cNvSpPr txBox="1"/>
          <p:nvPr/>
        </p:nvSpPr>
        <p:spPr>
          <a:xfrm>
            <a:off x="76080" y="3134589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WL8</a:t>
            </a:r>
          </a:p>
        </p:txBody>
      </p:sp>
      <p:cxnSp>
        <p:nvCxnSpPr>
          <p:cNvPr id="824" name="Connettore 2 823"/>
          <p:cNvCxnSpPr/>
          <p:nvPr/>
        </p:nvCxnSpPr>
        <p:spPr>
          <a:xfrm flipV="1">
            <a:off x="609784" y="3336130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5" name="CasellaDiTesto 824"/>
          <p:cNvSpPr txBox="1"/>
          <p:nvPr/>
        </p:nvSpPr>
        <p:spPr>
          <a:xfrm>
            <a:off x="76096" y="3227464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WL9</a:t>
            </a:r>
          </a:p>
        </p:txBody>
      </p:sp>
      <p:cxnSp>
        <p:nvCxnSpPr>
          <p:cNvPr id="826" name="Connettore 2 825"/>
          <p:cNvCxnSpPr/>
          <p:nvPr/>
        </p:nvCxnSpPr>
        <p:spPr>
          <a:xfrm flipV="1">
            <a:off x="607419" y="3433767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7" name="CasellaDiTesto 826"/>
          <p:cNvSpPr txBox="1"/>
          <p:nvPr/>
        </p:nvSpPr>
        <p:spPr>
          <a:xfrm>
            <a:off x="16587" y="3325101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WL10</a:t>
            </a:r>
          </a:p>
        </p:txBody>
      </p:sp>
      <p:cxnSp>
        <p:nvCxnSpPr>
          <p:cNvPr id="828" name="Connettore 2 827"/>
          <p:cNvCxnSpPr/>
          <p:nvPr/>
        </p:nvCxnSpPr>
        <p:spPr>
          <a:xfrm flipV="1">
            <a:off x="605054" y="3524261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9" name="CasellaDiTesto 828"/>
          <p:cNvSpPr txBox="1"/>
          <p:nvPr/>
        </p:nvSpPr>
        <p:spPr>
          <a:xfrm>
            <a:off x="14222" y="3415595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WL11</a:t>
            </a:r>
          </a:p>
        </p:txBody>
      </p:sp>
      <p:cxnSp>
        <p:nvCxnSpPr>
          <p:cNvPr id="830" name="Connettore 2 829"/>
          <p:cNvCxnSpPr/>
          <p:nvPr/>
        </p:nvCxnSpPr>
        <p:spPr>
          <a:xfrm flipV="1">
            <a:off x="605070" y="3614755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1" name="CasellaDiTesto 830"/>
          <p:cNvSpPr txBox="1"/>
          <p:nvPr/>
        </p:nvSpPr>
        <p:spPr>
          <a:xfrm>
            <a:off x="14238" y="3506089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WL12</a:t>
            </a:r>
          </a:p>
        </p:txBody>
      </p:sp>
      <p:cxnSp>
        <p:nvCxnSpPr>
          <p:cNvPr id="832" name="Connettore 2 831"/>
          <p:cNvCxnSpPr/>
          <p:nvPr/>
        </p:nvCxnSpPr>
        <p:spPr>
          <a:xfrm flipV="1">
            <a:off x="602705" y="3705249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3" name="CasellaDiTesto 832"/>
          <p:cNvSpPr txBox="1"/>
          <p:nvPr/>
        </p:nvSpPr>
        <p:spPr>
          <a:xfrm>
            <a:off x="11873" y="3596583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WL13</a:t>
            </a:r>
          </a:p>
        </p:txBody>
      </p:sp>
      <p:cxnSp>
        <p:nvCxnSpPr>
          <p:cNvPr id="834" name="Connettore 2 833"/>
          <p:cNvCxnSpPr/>
          <p:nvPr/>
        </p:nvCxnSpPr>
        <p:spPr>
          <a:xfrm flipV="1">
            <a:off x="605054" y="3809981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5" name="Connettore 2 834"/>
          <p:cNvCxnSpPr/>
          <p:nvPr/>
        </p:nvCxnSpPr>
        <p:spPr>
          <a:xfrm flipV="1">
            <a:off x="602689" y="3900475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6" name="CasellaDiTesto 835"/>
          <p:cNvSpPr txBox="1"/>
          <p:nvPr/>
        </p:nvSpPr>
        <p:spPr>
          <a:xfrm>
            <a:off x="11857" y="3791809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WL15</a:t>
            </a:r>
          </a:p>
        </p:txBody>
      </p:sp>
      <p:cxnSp>
        <p:nvCxnSpPr>
          <p:cNvPr id="837" name="Connettore 2 836"/>
          <p:cNvCxnSpPr/>
          <p:nvPr/>
        </p:nvCxnSpPr>
        <p:spPr>
          <a:xfrm flipV="1">
            <a:off x="602705" y="3990969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8" name="CasellaDiTesto 837"/>
          <p:cNvSpPr txBox="1"/>
          <p:nvPr/>
        </p:nvSpPr>
        <p:spPr>
          <a:xfrm>
            <a:off x="11873" y="3882303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WL16</a:t>
            </a:r>
          </a:p>
        </p:txBody>
      </p:sp>
      <p:cxnSp>
        <p:nvCxnSpPr>
          <p:cNvPr id="839" name="Connettore 2 838"/>
          <p:cNvCxnSpPr/>
          <p:nvPr/>
        </p:nvCxnSpPr>
        <p:spPr>
          <a:xfrm flipV="1">
            <a:off x="600340" y="4081463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0" name="CasellaDiTesto 839"/>
          <p:cNvSpPr txBox="1"/>
          <p:nvPr/>
        </p:nvSpPr>
        <p:spPr>
          <a:xfrm>
            <a:off x="9508" y="3972797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WL17</a:t>
            </a:r>
          </a:p>
        </p:txBody>
      </p:sp>
      <p:sp>
        <p:nvSpPr>
          <p:cNvPr id="841" name="CasellaDiTesto 840"/>
          <p:cNvSpPr txBox="1"/>
          <p:nvPr/>
        </p:nvSpPr>
        <p:spPr>
          <a:xfrm>
            <a:off x="11889" y="3691839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WL14</a:t>
            </a:r>
          </a:p>
        </p:txBody>
      </p:sp>
      <p:cxnSp>
        <p:nvCxnSpPr>
          <p:cNvPr id="842" name="Connettore 2 841"/>
          <p:cNvCxnSpPr/>
          <p:nvPr/>
        </p:nvCxnSpPr>
        <p:spPr>
          <a:xfrm flipV="1">
            <a:off x="602737" y="4176719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3" name="CasellaDiTesto 842"/>
          <p:cNvSpPr txBox="1"/>
          <p:nvPr/>
        </p:nvSpPr>
        <p:spPr>
          <a:xfrm>
            <a:off x="11905" y="4068053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WL18</a:t>
            </a:r>
          </a:p>
        </p:txBody>
      </p:sp>
      <p:cxnSp>
        <p:nvCxnSpPr>
          <p:cNvPr id="844" name="Connettore 2 843"/>
          <p:cNvCxnSpPr/>
          <p:nvPr/>
        </p:nvCxnSpPr>
        <p:spPr>
          <a:xfrm flipV="1">
            <a:off x="605134" y="4271975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5" name="CasellaDiTesto 844"/>
          <p:cNvSpPr txBox="1"/>
          <p:nvPr/>
        </p:nvSpPr>
        <p:spPr>
          <a:xfrm>
            <a:off x="14302" y="4163309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WL19</a:t>
            </a:r>
          </a:p>
        </p:txBody>
      </p:sp>
      <p:cxnSp>
        <p:nvCxnSpPr>
          <p:cNvPr id="846" name="Connettore 2 845"/>
          <p:cNvCxnSpPr/>
          <p:nvPr/>
        </p:nvCxnSpPr>
        <p:spPr>
          <a:xfrm flipV="1">
            <a:off x="597911" y="4367135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7" name="Connettore 2 846"/>
          <p:cNvCxnSpPr/>
          <p:nvPr/>
        </p:nvCxnSpPr>
        <p:spPr>
          <a:xfrm flipV="1">
            <a:off x="595546" y="4457629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8" name="CasellaDiTesto 847"/>
          <p:cNvSpPr txBox="1"/>
          <p:nvPr/>
        </p:nvSpPr>
        <p:spPr>
          <a:xfrm>
            <a:off x="4714" y="4348963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WL21</a:t>
            </a:r>
          </a:p>
        </p:txBody>
      </p:sp>
      <p:cxnSp>
        <p:nvCxnSpPr>
          <p:cNvPr id="849" name="Connettore 2 848"/>
          <p:cNvCxnSpPr/>
          <p:nvPr/>
        </p:nvCxnSpPr>
        <p:spPr>
          <a:xfrm flipV="1">
            <a:off x="595562" y="4548123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0" name="CasellaDiTesto 849"/>
          <p:cNvSpPr txBox="1"/>
          <p:nvPr/>
        </p:nvSpPr>
        <p:spPr>
          <a:xfrm>
            <a:off x="4730" y="4439457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WL22</a:t>
            </a:r>
          </a:p>
        </p:txBody>
      </p:sp>
      <p:cxnSp>
        <p:nvCxnSpPr>
          <p:cNvPr id="851" name="Connettore 2 850"/>
          <p:cNvCxnSpPr/>
          <p:nvPr/>
        </p:nvCxnSpPr>
        <p:spPr>
          <a:xfrm flipV="1">
            <a:off x="593197" y="4638617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2" name="CasellaDiTesto 851"/>
          <p:cNvSpPr txBox="1"/>
          <p:nvPr/>
        </p:nvSpPr>
        <p:spPr>
          <a:xfrm>
            <a:off x="2365" y="4529951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WL23</a:t>
            </a:r>
          </a:p>
        </p:txBody>
      </p:sp>
      <p:cxnSp>
        <p:nvCxnSpPr>
          <p:cNvPr id="853" name="Connettore 2 852"/>
          <p:cNvCxnSpPr/>
          <p:nvPr/>
        </p:nvCxnSpPr>
        <p:spPr>
          <a:xfrm flipV="1">
            <a:off x="595546" y="4743349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4" name="Connettore 2 853"/>
          <p:cNvCxnSpPr/>
          <p:nvPr/>
        </p:nvCxnSpPr>
        <p:spPr>
          <a:xfrm flipV="1">
            <a:off x="593181" y="4833843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5" name="CasellaDiTesto 854"/>
          <p:cNvSpPr txBox="1"/>
          <p:nvPr/>
        </p:nvSpPr>
        <p:spPr>
          <a:xfrm>
            <a:off x="2349" y="4725177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WL25</a:t>
            </a:r>
          </a:p>
        </p:txBody>
      </p:sp>
      <p:cxnSp>
        <p:nvCxnSpPr>
          <p:cNvPr id="856" name="Connettore 2 855"/>
          <p:cNvCxnSpPr/>
          <p:nvPr/>
        </p:nvCxnSpPr>
        <p:spPr>
          <a:xfrm flipV="1">
            <a:off x="593197" y="4924337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7" name="CasellaDiTesto 856"/>
          <p:cNvSpPr txBox="1"/>
          <p:nvPr/>
        </p:nvSpPr>
        <p:spPr>
          <a:xfrm>
            <a:off x="2365" y="4815671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WL26</a:t>
            </a:r>
          </a:p>
        </p:txBody>
      </p:sp>
      <p:cxnSp>
        <p:nvCxnSpPr>
          <p:cNvPr id="858" name="Connettore 2 857"/>
          <p:cNvCxnSpPr/>
          <p:nvPr/>
        </p:nvCxnSpPr>
        <p:spPr>
          <a:xfrm flipV="1">
            <a:off x="590832" y="5014831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9" name="CasellaDiTesto 858"/>
          <p:cNvSpPr txBox="1"/>
          <p:nvPr/>
        </p:nvSpPr>
        <p:spPr>
          <a:xfrm>
            <a:off x="0" y="4906165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WL27</a:t>
            </a:r>
          </a:p>
        </p:txBody>
      </p:sp>
      <p:sp>
        <p:nvSpPr>
          <p:cNvPr id="860" name="CasellaDiTesto 859"/>
          <p:cNvSpPr txBox="1"/>
          <p:nvPr/>
        </p:nvSpPr>
        <p:spPr>
          <a:xfrm>
            <a:off x="2381" y="4625207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WL24</a:t>
            </a:r>
          </a:p>
        </p:txBody>
      </p:sp>
      <p:cxnSp>
        <p:nvCxnSpPr>
          <p:cNvPr id="861" name="Connettore 2 860"/>
          <p:cNvCxnSpPr/>
          <p:nvPr/>
        </p:nvCxnSpPr>
        <p:spPr>
          <a:xfrm flipV="1">
            <a:off x="593229" y="5110087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2" name="CasellaDiTesto 861"/>
          <p:cNvSpPr txBox="1"/>
          <p:nvPr/>
        </p:nvSpPr>
        <p:spPr>
          <a:xfrm>
            <a:off x="2397" y="5001421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WL28</a:t>
            </a:r>
          </a:p>
        </p:txBody>
      </p:sp>
      <p:cxnSp>
        <p:nvCxnSpPr>
          <p:cNvPr id="863" name="Connettore 2 862"/>
          <p:cNvCxnSpPr/>
          <p:nvPr/>
        </p:nvCxnSpPr>
        <p:spPr>
          <a:xfrm flipV="1">
            <a:off x="595626" y="5205343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4" name="CasellaDiTesto 863"/>
          <p:cNvSpPr txBox="1"/>
          <p:nvPr/>
        </p:nvSpPr>
        <p:spPr>
          <a:xfrm>
            <a:off x="4794" y="5096677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WL29</a:t>
            </a:r>
          </a:p>
        </p:txBody>
      </p:sp>
      <p:sp>
        <p:nvSpPr>
          <p:cNvPr id="865" name="CasellaDiTesto 864"/>
          <p:cNvSpPr txBox="1"/>
          <p:nvPr/>
        </p:nvSpPr>
        <p:spPr>
          <a:xfrm>
            <a:off x="9556" y="4253803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WL20</a:t>
            </a:r>
          </a:p>
        </p:txBody>
      </p:sp>
      <p:cxnSp>
        <p:nvCxnSpPr>
          <p:cNvPr id="866" name="Connettore 2 865"/>
          <p:cNvCxnSpPr/>
          <p:nvPr/>
        </p:nvCxnSpPr>
        <p:spPr>
          <a:xfrm flipV="1">
            <a:off x="595626" y="5291059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7" name="CasellaDiTesto 866"/>
          <p:cNvSpPr txBox="1"/>
          <p:nvPr/>
        </p:nvSpPr>
        <p:spPr>
          <a:xfrm>
            <a:off x="4794" y="5182393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WL30</a:t>
            </a:r>
          </a:p>
        </p:txBody>
      </p:sp>
      <p:cxnSp>
        <p:nvCxnSpPr>
          <p:cNvPr id="868" name="Connettore 2 867"/>
          <p:cNvCxnSpPr/>
          <p:nvPr/>
        </p:nvCxnSpPr>
        <p:spPr>
          <a:xfrm flipV="1">
            <a:off x="598023" y="5386315"/>
            <a:ext cx="372046" cy="32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9" name="CasellaDiTesto 868"/>
          <p:cNvSpPr txBox="1"/>
          <p:nvPr/>
        </p:nvSpPr>
        <p:spPr>
          <a:xfrm>
            <a:off x="7191" y="5277649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WL31</a:t>
            </a:r>
          </a:p>
        </p:txBody>
      </p:sp>
      <p:sp>
        <p:nvSpPr>
          <p:cNvPr id="870" name="CasellaDiTesto 869"/>
          <p:cNvSpPr txBox="1"/>
          <p:nvPr/>
        </p:nvSpPr>
        <p:spPr>
          <a:xfrm>
            <a:off x="421437" y="33148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1" name="Rettangolo 870"/>
          <p:cNvSpPr/>
          <p:nvPr/>
        </p:nvSpPr>
        <p:spPr>
          <a:xfrm>
            <a:off x="517298" y="2302536"/>
            <a:ext cx="6333482" cy="1077085"/>
          </a:xfrm>
          <a:prstGeom prst="rect">
            <a:avLst/>
          </a:prstGeom>
          <a:solidFill>
            <a:schemeClr val="bg1">
              <a:lumMod val="65000"/>
              <a:alpha val="4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2" name="Rettangolo 871"/>
          <p:cNvSpPr/>
          <p:nvPr/>
        </p:nvSpPr>
        <p:spPr>
          <a:xfrm>
            <a:off x="518228" y="3487176"/>
            <a:ext cx="6333482" cy="2007345"/>
          </a:xfrm>
          <a:prstGeom prst="rect">
            <a:avLst/>
          </a:prstGeom>
          <a:solidFill>
            <a:schemeClr val="bg1">
              <a:lumMod val="65000"/>
              <a:alpha val="4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4" name="Freccia bidirezionale orizzontale 903"/>
          <p:cNvSpPr/>
          <p:nvPr/>
        </p:nvSpPr>
        <p:spPr>
          <a:xfrm>
            <a:off x="243840" y="6296297"/>
            <a:ext cx="6749143" cy="36576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DATA BUS</a:t>
            </a:r>
            <a:endParaRPr lang="it-IT" dirty="0"/>
          </a:p>
        </p:txBody>
      </p:sp>
      <p:sp>
        <p:nvSpPr>
          <p:cNvPr id="905" name="CasellaDiTesto 904"/>
          <p:cNvSpPr txBox="1"/>
          <p:nvPr/>
        </p:nvSpPr>
        <p:spPr>
          <a:xfrm>
            <a:off x="859561" y="5534977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BL0</a:t>
            </a:r>
          </a:p>
        </p:txBody>
      </p:sp>
      <p:sp>
        <p:nvSpPr>
          <p:cNvPr id="906" name="CasellaDiTesto 905"/>
          <p:cNvSpPr txBox="1"/>
          <p:nvPr/>
        </p:nvSpPr>
        <p:spPr>
          <a:xfrm>
            <a:off x="1641650" y="5532101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BL1</a:t>
            </a:r>
          </a:p>
        </p:txBody>
      </p:sp>
      <p:sp>
        <p:nvSpPr>
          <p:cNvPr id="907" name="CasellaDiTesto 906"/>
          <p:cNvSpPr txBox="1"/>
          <p:nvPr/>
        </p:nvSpPr>
        <p:spPr>
          <a:xfrm>
            <a:off x="2376235" y="5529225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BL2</a:t>
            </a:r>
          </a:p>
        </p:txBody>
      </p:sp>
      <p:sp>
        <p:nvSpPr>
          <p:cNvPr id="908" name="CasellaDiTesto 907"/>
          <p:cNvSpPr txBox="1"/>
          <p:nvPr/>
        </p:nvSpPr>
        <p:spPr>
          <a:xfrm>
            <a:off x="3075192" y="5526349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BL3</a:t>
            </a:r>
          </a:p>
        </p:txBody>
      </p:sp>
      <p:sp>
        <p:nvSpPr>
          <p:cNvPr id="909" name="CasellaDiTesto 908"/>
          <p:cNvSpPr txBox="1"/>
          <p:nvPr/>
        </p:nvSpPr>
        <p:spPr>
          <a:xfrm>
            <a:off x="3791963" y="5523473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BL4</a:t>
            </a:r>
          </a:p>
        </p:txBody>
      </p:sp>
      <p:sp>
        <p:nvSpPr>
          <p:cNvPr id="910" name="CasellaDiTesto 909"/>
          <p:cNvSpPr txBox="1"/>
          <p:nvPr/>
        </p:nvSpPr>
        <p:spPr>
          <a:xfrm>
            <a:off x="4520610" y="5520597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BL5</a:t>
            </a:r>
          </a:p>
        </p:txBody>
      </p:sp>
      <p:sp>
        <p:nvSpPr>
          <p:cNvPr id="911" name="CasellaDiTesto 910"/>
          <p:cNvSpPr txBox="1"/>
          <p:nvPr/>
        </p:nvSpPr>
        <p:spPr>
          <a:xfrm>
            <a:off x="5255195" y="5517721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BL6</a:t>
            </a:r>
          </a:p>
        </p:txBody>
      </p:sp>
      <p:sp>
        <p:nvSpPr>
          <p:cNvPr id="912" name="CasellaDiTesto 911"/>
          <p:cNvSpPr txBox="1"/>
          <p:nvPr/>
        </p:nvSpPr>
        <p:spPr>
          <a:xfrm>
            <a:off x="5983842" y="5514845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BL7</a:t>
            </a:r>
          </a:p>
        </p:txBody>
      </p:sp>
      <p:sp>
        <p:nvSpPr>
          <p:cNvPr id="913" name="CasellaDiTesto 912"/>
          <p:cNvSpPr txBox="1"/>
          <p:nvPr/>
        </p:nvSpPr>
        <p:spPr>
          <a:xfrm>
            <a:off x="2420450" y="573539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14" name="Freccia in giù 913"/>
          <p:cNvSpPr/>
          <p:nvPr/>
        </p:nvSpPr>
        <p:spPr>
          <a:xfrm>
            <a:off x="2660072" y="5628905"/>
            <a:ext cx="195943" cy="74220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ure 5-8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079" y="2817516"/>
            <a:ext cx="2891279" cy="4075320"/>
          </a:xfrm>
          <a:prstGeom prst="rect">
            <a:avLst/>
          </a:prstGeom>
          <a:noFill/>
        </p:spPr>
      </p:pic>
      <p:pic>
        <p:nvPicPr>
          <p:cNvPr id="5" name="Picture 4" descr="table 5-2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111" y="111578"/>
            <a:ext cx="3297290" cy="3049633"/>
          </a:xfrm>
          <a:prstGeom prst="rect">
            <a:avLst/>
          </a:prstGeom>
          <a:noFill/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Decoder di riga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6206" y="1600200"/>
            <a:ext cx="4210594" cy="4835434"/>
          </a:xfrm>
        </p:spPr>
        <p:txBody>
          <a:bodyPr>
            <a:normAutofit/>
          </a:bodyPr>
          <a:lstStyle/>
          <a:p>
            <a:r>
              <a:rPr lang="it-IT" dirty="0" smtClean="0"/>
              <a:t>Uso un numero binario a N bit per identificare quale WL deve essere attivata</a:t>
            </a:r>
          </a:p>
          <a:p>
            <a:pPr lvl="1"/>
            <a:r>
              <a:rPr lang="it-IT" dirty="0" smtClean="0"/>
              <a:t>posso distinguere tra 2</a:t>
            </a:r>
            <a:r>
              <a:rPr lang="it-IT" baseline="30000" dirty="0" smtClean="0"/>
              <a:t>N</a:t>
            </a:r>
            <a:r>
              <a:rPr lang="it-IT" dirty="0" smtClean="0"/>
              <a:t> WL</a:t>
            </a:r>
          </a:p>
          <a:p>
            <a:r>
              <a:rPr lang="it-IT" dirty="0" smtClean="0"/>
              <a:t>Decoder binario</a:t>
            </a:r>
          </a:p>
          <a:p>
            <a:r>
              <a:rPr lang="it-IT" dirty="0" smtClean="0"/>
              <a:t>32 WL </a:t>
            </a:r>
            <a:r>
              <a:rPr lang="it-IT" dirty="0" smtClean="0">
                <a:sym typeface="Wingdings 3"/>
              </a:rPr>
              <a:t> 5 ingressi</a:t>
            </a:r>
          </a:p>
          <a:p>
            <a:r>
              <a:rPr lang="it-IT" dirty="0" smtClean="0">
                <a:sym typeface="Wingdings 3"/>
              </a:rPr>
              <a:t>16k WL  14 ingressi!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33920" y="111824"/>
            <a:ext cx="6577814" cy="1317979"/>
          </a:xfrm>
        </p:spPr>
        <p:txBody>
          <a:bodyPr/>
          <a:lstStyle/>
          <a:p>
            <a:r>
              <a:rPr lang="it-IT" dirty="0" smtClean="0"/>
              <a:t>Decoder multistadio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477000" y="6356350"/>
            <a:ext cx="2133600" cy="365125"/>
          </a:xfrm>
        </p:spPr>
        <p:txBody>
          <a:bodyPr/>
          <a:lstStyle/>
          <a:p>
            <a:fld id="{FF73DAB7-F89A-F94F-8C5F-3F656CDF0A97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Segnaposto contenuto 4"/>
          <p:cNvGraphicFramePr>
            <a:graphicFrameLocks noChangeAspect="1"/>
          </p:cNvGraphicFramePr>
          <p:nvPr/>
        </p:nvGraphicFramePr>
        <p:xfrm>
          <a:off x="7344714" y="3796938"/>
          <a:ext cx="1622323" cy="250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zione" r:id="rId3" imgW="1650960" imgH="304560" progId="Equation.3">
                  <p:embed/>
                </p:oleObj>
              </mc:Choice>
              <mc:Fallback>
                <p:oleObj name="Equazione" r:id="rId3" imgW="165096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4714" y="3796938"/>
                        <a:ext cx="1622323" cy="2503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Segnaposto contenuto 4"/>
          <p:cNvGraphicFramePr>
            <a:graphicFrameLocks noChangeAspect="1"/>
          </p:cNvGraphicFramePr>
          <p:nvPr/>
        </p:nvGraphicFramePr>
        <p:xfrm>
          <a:off x="7349123" y="4260459"/>
          <a:ext cx="1596950" cy="250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zione" r:id="rId5" imgW="1625400" imgH="304560" progId="Equation.3">
                  <p:embed/>
                </p:oleObj>
              </mc:Choice>
              <mc:Fallback>
                <p:oleObj name="Equazione" r:id="rId5" imgW="1625400" imgH="304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9123" y="4260459"/>
                        <a:ext cx="1596950" cy="2503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Segnaposto contenuto 4"/>
          <p:cNvGraphicFramePr>
            <a:graphicFrameLocks noChangeAspect="1"/>
          </p:cNvGraphicFramePr>
          <p:nvPr/>
        </p:nvGraphicFramePr>
        <p:xfrm>
          <a:off x="7364032" y="4725960"/>
          <a:ext cx="1635009" cy="250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zione" r:id="rId7" imgW="1663560" imgH="304560" progId="Equation.3">
                  <p:embed/>
                </p:oleObj>
              </mc:Choice>
              <mc:Fallback>
                <p:oleObj name="Equazione" r:id="rId7" imgW="1663560" imgH="304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032" y="4725960"/>
                        <a:ext cx="1635009" cy="2503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Segnaposto contenuto 4"/>
          <p:cNvGraphicFramePr>
            <a:graphicFrameLocks noChangeAspect="1"/>
          </p:cNvGraphicFramePr>
          <p:nvPr/>
        </p:nvGraphicFramePr>
        <p:xfrm>
          <a:off x="7353590" y="5186169"/>
          <a:ext cx="1622323" cy="250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zione" r:id="rId9" imgW="1650960" imgH="304560" progId="Equation.3">
                  <p:embed/>
                </p:oleObj>
              </mc:Choice>
              <mc:Fallback>
                <p:oleObj name="Equazione" r:id="rId9" imgW="1650960" imgH="304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590" y="5186169"/>
                        <a:ext cx="1622323" cy="2503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Segnaposto contenuto 4"/>
          <p:cNvGraphicFramePr>
            <a:graphicFrameLocks noChangeAspect="1"/>
          </p:cNvGraphicFramePr>
          <p:nvPr/>
        </p:nvGraphicFramePr>
        <p:xfrm>
          <a:off x="7372071" y="6265253"/>
          <a:ext cx="1684171" cy="230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zione" r:id="rId11" imgW="1714320" imgH="279360" progId="Equation.3">
                  <p:embed/>
                </p:oleObj>
              </mc:Choice>
              <mc:Fallback>
                <p:oleObj name="Equazione" r:id="rId11" imgW="171432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071" y="6265253"/>
                        <a:ext cx="1684171" cy="230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tardo 10"/>
          <p:cNvSpPr/>
          <p:nvPr/>
        </p:nvSpPr>
        <p:spPr>
          <a:xfrm rot="5400000">
            <a:off x="521383" y="3099015"/>
            <a:ext cx="426047" cy="521957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1 12"/>
          <p:cNvCxnSpPr/>
          <p:nvPr/>
        </p:nvCxnSpPr>
        <p:spPr>
          <a:xfrm rot="5400000" flipH="1">
            <a:off x="723812" y="3005406"/>
            <a:ext cx="2894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rot="5400000" flipH="1">
            <a:off x="423666" y="3001759"/>
            <a:ext cx="2894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nettore 14"/>
          <p:cNvSpPr/>
          <p:nvPr/>
        </p:nvSpPr>
        <p:spPr>
          <a:xfrm rot="5400000">
            <a:off x="668058" y="3562548"/>
            <a:ext cx="134035" cy="16044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itardo 25"/>
          <p:cNvSpPr/>
          <p:nvPr/>
        </p:nvSpPr>
        <p:spPr>
          <a:xfrm rot="5400000">
            <a:off x="1104079" y="3096378"/>
            <a:ext cx="426047" cy="521957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1 26"/>
          <p:cNvCxnSpPr/>
          <p:nvPr/>
        </p:nvCxnSpPr>
        <p:spPr>
          <a:xfrm rot="5400000" flipH="1">
            <a:off x="1306508" y="3002770"/>
            <a:ext cx="2894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 rot="5400000" flipH="1">
            <a:off x="1006362" y="2999123"/>
            <a:ext cx="2894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nettore 28"/>
          <p:cNvSpPr/>
          <p:nvPr/>
        </p:nvSpPr>
        <p:spPr>
          <a:xfrm rot="5400000">
            <a:off x="1250754" y="3559911"/>
            <a:ext cx="134035" cy="16044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itardo 31"/>
          <p:cNvSpPr/>
          <p:nvPr/>
        </p:nvSpPr>
        <p:spPr>
          <a:xfrm rot="5400000">
            <a:off x="1686775" y="3093743"/>
            <a:ext cx="426047" cy="521957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1 32"/>
          <p:cNvCxnSpPr/>
          <p:nvPr/>
        </p:nvCxnSpPr>
        <p:spPr>
          <a:xfrm rot="5400000" flipH="1">
            <a:off x="1889204" y="3000134"/>
            <a:ext cx="2894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 rot="5400000" flipH="1">
            <a:off x="1589058" y="2996487"/>
            <a:ext cx="2894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onnettore 34"/>
          <p:cNvSpPr/>
          <p:nvPr/>
        </p:nvSpPr>
        <p:spPr>
          <a:xfrm rot="5400000">
            <a:off x="1833450" y="3557275"/>
            <a:ext cx="134035" cy="16044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itardo 37"/>
          <p:cNvSpPr/>
          <p:nvPr/>
        </p:nvSpPr>
        <p:spPr>
          <a:xfrm rot="5400000">
            <a:off x="2269471" y="3091107"/>
            <a:ext cx="426047" cy="521957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1 38"/>
          <p:cNvCxnSpPr/>
          <p:nvPr/>
        </p:nvCxnSpPr>
        <p:spPr>
          <a:xfrm rot="5400000" flipH="1">
            <a:off x="2471900" y="2997498"/>
            <a:ext cx="2894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 rot="5400000" flipH="1">
            <a:off x="2171754" y="2993851"/>
            <a:ext cx="2894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onnettore 40"/>
          <p:cNvSpPr/>
          <p:nvPr/>
        </p:nvSpPr>
        <p:spPr>
          <a:xfrm rot="5400000">
            <a:off x="2416147" y="3554639"/>
            <a:ext cx="134035" cy="16044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itardo 43"/>
          <p:cNvSpPr/>
          <p:nvPr/>
        </p:nvSpPr>
        <p:spPr>
          <a:xfrm rot="5400000">
            <a:off x="2981322" y="3091117"/>
            <a:ext cx="426047" cy="521957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1 44"/>
          <p:cNvCxnSpPr/>
          <p:nvPr/>
        </p:nvCxnSpPr>
        <p:spPr>
          <a:xfrm rot="5400000" flipH="1">
            <a:off x="3183751" y="2997508"/>
            <a:ext cx="2894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1 45"/>
          <p:cNvCxnSpPr/>
          <p:nvPr/>
        </p:nvCxnSpPr>
        <p:spPr>
          <a:xfrm rot="5400000" flipH="1">
            <a:off x="2883606" y="2993861"/>
            <a:ext cx="2894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onnettore 46"/>
          <p:cNvSpPr/>
          <p:nvPr/>
        </p:nvSpPr>
        <p:spPr>
          <a:xfrm rot="5400000">
            <a:off x="3127998" y="3554649"/>
            <a:ext cx="134035" cy="16044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itardo 49"/>
          <p:cNvSpPr/>
          <p:nvPr/>
        </p:nvSpPr>
        <p:spPr>
          <a:xfrm rot="5400000">
            <a:off x="3564019" y="3088480"/>
            <a:ext cx="426047" cy="521957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Connettore 1 50"/>
          <p:cNvCxnSpPr/>
          <p:nvPr/>
        </p:nvCxnSpPr>
        <p:spPr>
          <a:xfrm rot="5400000" flipH="1">
            <a:off x="3766448" y="2994871"/>
            <a:ext cx="2894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 rot="5400000" flipH="1">
            <a:off x="3466302" y="2991225"/>
            <a:ext cx="2894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onnettore 52"/>
          <p:cNvSpPr/>
          <p:nvPr/>
        </p:nvSpPr>
        <p:spPr>
          <a:xfrm rot="5400000">
            <a:off x="3710694" y="3552012"/>
            <a:ext cx="134035" cy="16044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itardo 55"/>
          <p:cNvSpPr/>
          <p:nvPr/>
        </p:nvSpPr>
        <p:spPr>
          <a:xfrm rot="5400000">
            <a:off x="4146715" y="3085844"/>
            <a:ext cx="426047" cy="521957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Connettore 1 56"/>
          <p:cNvCxnSpPr/>
          <p:nvPr/>
        </p:nvCxnSpPr>
        <p:spPr>
          <a:xfrm rot="5400000" flipH="1">
            <a:off x="4349144" y="2992235"/>
            <a:ext cx="2894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 rot="5400000" flipH="1">
            <a:off x="4048998" y="2988589"/>
            <a:ext cx="2894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onnettore 58"/>
          <p:cNvSpPr/>
          <p:nvPr/>
        </p:nvSpPr>
        <p:spPr>
          <a:xfrm rot="5400000">
            <a:off x="4293390" y="3549377"/>
            <a:ext cx="134035" cy="16044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5" name="Gruppo 74"/>
          <p:cNvGrpSpPr/>
          <p:nvPr/>
        </p:nvGrpSpPr>
        <p:grpSpPr>
          <a:xfrm>
            <a:off x="737455" y="2294089"/>
            <a:ext cx="261132" cy="742493"/>
            <a:chOff x="2850377" y="2227155"/>
            <a:chExt cx="557348" cy="1896955"/>
          </a:xfrm>
        </p:grpSpPr>
        <p:sp>
          <p:nvSpPr>
            <p:cNvPr id="67" name="Triangolo isoscele 66"/>
            <p:cNvSpPr/>
            <p:nvPr/>
          </p:nvSpPr>
          <p:spPr>
            <a:xfrm flipV="1">
              <a:off x="2850377" y="2707418"/>
              <a:ext cx="557348" cy="71642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Connettore 71"/>
            <p:cNvSpPr/>
            <p:nvPr/>
          </p:nvSpPr>
          <p:spPr>
            <a:xfrm rot="5400000">
              <a:off x="3017640" y="3426139"/>
              <a:ext cx="221810" cy="22181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3" name="Connettore 1 72"/>
            <p:cNvCxnSpPr/>
            <p:nvPr/>
          </p:nvCxnSpPr>
          <p:spPr>
            <a:xfrm rot="5400000" flipH="1">
              <a:off x="2888918" y="3884625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/>
          </p:nvCxnSpPr>
          <p:spPr>
            <a:xfrm rot="5400000" flipH="1">
              <a:off x="2890246" y="2466641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439038" y="2294432"/>
            <a:ext cx="261132" cy="742493"/>
            <a:chOff x="2850377" y="2227155"/>
            <a:chExt cx="557348" cy="1896955"/>
          </a:xfrm>
        </p:grpSpPr>
        <p:sp>
          <p:nvSpPr>
            <p:cNvPr id="77" name="Triangolo isoscele 76"/>
            <p:cNvSpPr/>
            <p:nvPr/>
          </p:nvSpPr>
          <p:spPr>
            <a:xfrm flipV="1">
              <a:off x="2850377" y="2707418"/>
              <a:ext cx="557348" cy="71642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Connettore 77"/>
            <p:cNvSpPr/>
            <p:nvPr/>
          </p:nvSpPr>
          <p:spPr>
            <a:xfrm rot="5400000">
              <a:off x="3017640" y="3426139"/>
              <a:ext cx="221810" cy="22181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9" name="Connettore 1 78"/>
            <p:cNvCxnSpPr/>
            <p:nvPr/>
          </p:nvCxnSpPr>
          <p:spPr>
            <a:xfrm rot="5400000" flipH="1">
              <a:off x="2888918" y="3884625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/>
          </p:nvCxnSpPr>
          <p:spPr>
            <a:xfrm rot="5400000" flipH="1">
              <a:off x="2890246" y="2466641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po 80"/>
          <p:cNvGrpSpPr/>
          <p:nvPr/>
        </p:nvGrpSpPr>
        <p:grpSpPr>
          <a:xfrm>
            <a:off x="1324991" y="2292311"/>
            <a:ext cx="261132" cy="742493"/>
            <a:chOff x="2850377" y="2227155"/>
            <a:chExt cx="557348" cy="1896955"/>
          </a:xfrm>
        </p:grpSpPr>
        <p:sp>
          <p:nvSpPr>
            <p:cNvPr id="82" name="Triangolo isoscele 81"/>
            <p:cNvSpPr/>
            <p:nvPr/>
          </p:nvSpPr>
          <p:spPr>
            <a:xfrm flipV="1">
              <a:off x="2850377" y="2707418"/>
              <a:ext cx="557348" cy="71642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Connettore 82"/>
            <p:cNvSpPr/>
            <p:nvPr/>
          </p:nvSpPr>
          <p:spPr>
            <a:xfrm rot="5400000">
              <a:off x="3017640" y="3426139"/>
              <a:ext cx="221810" cy="22181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4" name="Connettore 1 83"/>
            <p:cNvCxnSpPr/>
            <p:nvPr/>
          </p:nvCxnSpPr>
          <p:spPr>
            <a:xfrm rot="5400000" flipH="1">
              <a:off x="2888918" y="3884625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/>
          </p:nvCxnSpPr>
          <p:spPr>
            <a:xfrm rot="5400000" flipH="1">
              <a:off x="2890246" y="2466641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uppo 95"/>
          <p:cNvGrpSpPr/>
          <p:nvPr/>
        </p:nvGrpSpPr>
        <p:grpSpPr>
          <a:xfrm>
            <a:off x="1604406" y="2290876"/>
            <a:ext cx="261132" cy="742493"/>
            <a:chOff x="2850377" y="2227155"/>
            <a:chExt cx="557348" cy="1896955"/>
          </a:xfrm>
        </p:grpSpPr>
        <p:sp>
          <p:nvSpPr>
            <p:cNvPr id="97" name="Triangolo isoscele 96"/>
            <p:cNvSpPr/>
            <p:nvPr/>
          </p:nvSpPr>
          <p:spPr>
            <a:xfrm flipV="1">
              <a:off x="2850377" y="2707418"/>
              <a:ext cx="557348" cy="71642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8" name="Connettore 97"/>
            <p:cNvSpPr/>
            <p:nvPr/>
          </p:nvSpPr>
          <p:spPr>
            <a:xfrm rot="5400000">
              <a:off x="3017640" y="3426139"/>
              <a:ext cx="221810" cy="22181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9" name="Connettore 1 98"/>
            <p:cNvCxnSpPr/>
            <p:nvPr/>
          </p:nvCxnSpPr>
          <p:spPr>
            <a:xfrm rot="5400000" flipH="1">
              <a:off x="2888918" y="3884625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/>
          </p:nvCxnSpPr>
          <p:spPr>
            <a:xfrm rot="5400000" flipH="1">
              <a:off x="2890246" y="2466641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Connettore 1 111"/>
          <p:cNvCxnSpPr/>
          <p:nvPr/>
        </p:nvCxnSpPr>
        <p:spPr>
          <a:xfrm flipV="1">
            <a:off x="1150501" y="1851198"/>
            <a:ext cx="0" cy="10106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1 112"/>
          <p:cNvCxnSpPr/>
          <p:nvPr/>
        </p:nvCxnSpPr>
        <p:spPr>
          <a:xfrm flipV="1">
            <a:off x="2034369" y="1844106"/>
            <a:ext cx="0" cy="10106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1 113"/>
          <p:cNvCxnSpPr/>
          <p:nvPr/>
        </p:nvCxnSpPr>
        <p:spPr>
          <a:xfrm flipV="1">
            <a:off x="2314286" y="1849754"/>
            <a:ext cx="0" cy="10106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1 114"/>
          <p:cNvCxnSpPr/>
          <p:nvPr/>
        </p:nvCxnSpPr>
        <p:spPr>
          <a:xfrm flipV="1">
            <a:off x="2611601" y="1855402"/>
            <a:ext cx="0" cy="10106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>
            <a:off x="443457" y="2346136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1 117"/>
          <p:cNvCxnSpPr/>
          <p:nvPr/>
        </p:nvCxnSpPr>
        <p:spPr>
          <a:xfrm>
            <a:off x="449092" y="2229728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1 118"/>
          <p:cNvCxnSpPr/>
          <p:nvPr/>
        </p:nvCxnSpPr>
        <p:spPr>
          <a:xfrm>
            <a:off x="454726" y="2023881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>
            <a:off x="460362" y="1907473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1 125"/>
          <p:cNvCxnSpPr/>
          <p:nvPr/>
        </p:nvCxnSpPr>
        <p:spPr>
          <a:xfrm flipV="1">
            <a:off x="570275" y="1855250"/>
            <a:ext cx="0" cy="5414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1 127"/>
          <p:cNvCxnSpPr/>
          <p:nvPr/>
        </p:nvCxnSpPr>
        <p:spPr>
          <a:xfrm flipV="1">
            <a:off x="869479" y="1859301"/>
            <a:ext cx="0" cy="5414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1 128"/>
          <p:cNvCxnSpPr/>
          <p:nvPr/>
        </p:nvCxnSpPr>
        <p:spPr>
          <a:xfrm flipV="1">
            <a:off x="1459721" y="1863353"/>
            <a:ext cx="0" cy="5414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1 129"/>
          <p:cNvCxnSpPr/>
          <p:nvPr/>
        </p:nvCxnSpPr>
        <p:spPr>
          <a:xfrm flipV="1">
            <a:off x="1736803" y="1867405"/>
            <a:ext cx="0" cy="5414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onnettore 132"/>
          <p:cNvSpPr/>
          <p:nvPr/>
        </p:nvSpPr>
        <p:spPr>
          <a:xfrm>
            <a:off x="495153" y="2281516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4" name="Connettore 133"/>
          <p:cNvSpPr/>
          <p:nvPr/>
        </p:nvSpPr>
        <p:spPr>
          <a:xfrm>
            <a:off x="795657" y="2166212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5" name="Connettore 134"/>
          <p:cNvSpPr/>
          <p:nvPr/>
        </p:nvSpPr>
        <p:spPr>
          <a:xfrm>
            <a:off x="1381007" y="2168986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6" name="Connettore 135"/>
          <p:cNvSpPr/>
          <p:nvPr/>
        </p:nvSpPr>
        <p:spPr>
          <a:xfrm>
            <a:off x="1081967" y="2284291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7" name="Connettore 136"/>
          <p:cNvSpPr/>
          <p:nvPr/>
        </p:nvSpPr>
        <p:spPr>
          <a:xfrm>
            <a:off x="1661836" y="2279749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8" name="Connettore 137"/>
          <p:cNvSpPr/>
          <p:nvPr/>
        </p:nvSpPr>
        <p:spPr>
          <a:xfrm>
            <a:off x="1962340" y="2164445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9" name="Connettore 138"/>
          <p:cNvSpPr/>
          <p:nvPr/>
        </p:nvSpPr>
        <p:spPr>
          <a:xfrm>
            <a:off x="2543718" y="2167220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0" name="Connettore 139"/>
          <p:cNvSpPr/>
          <p:nvPr/>
        </p:nvSpPr>
        <p:spPr>
          <a:xfrm>
            <a:off x="2243215" y="2282524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141" name="Gruppo 140"/>
          <p:cNvGrpSpPr/>
          <p:nvPr/>
        </p:nvGrpSpPr>
        <p:grpSpPr>
          <a:xfrm>
            <a:off x="3194177" y="2290089"/>
            <a:ext cx="261132" cy="742493"/>
            <a:chOff x="2850377" y="2227155"/>
            <a:chExt cx="557348" cy="1896955"/>
          </a:xfrm>
        </p:grpSpPr>
        <p:sp>
          <p:nvSpPr>
            <p:cNvPr id="142" name="Triangolo isoscele 141"/>
            <p:cNvSpPr/>
            <p:nvPr/>
          </p:nvSpPr>
          <p:spPr>
            <a:xfrm flipV="1">
              <a:off x="2850377" y="2707418"/>
              <a:ext cx="557348" cy="71642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3" name="Connettore 142"/>
            <p:cNvSpPr/>
            <p:nvPr/>
          </p:nvSpPr>
          <p:spPr>
            <a:xfrm rot="5400000">
              <a:off x="3017640" y="3426139"/>
              <a:ext cx="221810" cy="22181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4" name="Connettore 1 143"/>
            <p:cNvCxnSpPr/>
            <p:nvPr/>
          </p:nvCxnSpPr>
          <p:spPr>
            <a:xfrm rot="5400000" flipH="1">
              <a:off x="2888918" y="3884625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/>
          </p:nvCxnSpPr>
          <p:spPr>
            <a:xfrm rot="5400000" flipH="1">
              <a:off x="2890246" y="2466641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>
            <a:off x="2901370" y="2290432"/>
            <a:ext cx="261132" cy="742493"/>
            <a:chOff x="2850377" y="2227155"/>
            <a:chExt cx="557348" cy="1896955"/>
          </a:xfrm>
        </p:grpSpPr>
        <p:sp>
          <p:nvSpPr>
            <p:cNvPr id="147" name="Triangolo isoscele 146"/>
            <p:cNvSpPr/>
            <p:nvPr/>
          </p:nvSpPr>
          <p:spPr>
            <a:xfrm flipV="1">
              <a:off x="2850377" y="2707418"/>
              <a:ext cx="557348" cy="71642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8" name="Connettore 147"/>
            <p:cNvSpPr/>
            <p:nvPr/>
          </p:nvSpPr>
          <p:spPr>
            <a:xfrm rot="5400000">
              <a:off x="3017640" y="3426139"/>
              <a:ext cx="221810" cy="22181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9" name="Connettore 1 148"/>
            <p:cNvCxnSpPr/>
            <p:nvPr/>
          </p:nvCxnSpPr>
          <p:spPr>
            <a:xfrm rot="5400000" flipH="1">
              <a:off x="2888918" y="3884625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/>
          </p:nvCxnSpPr>
          <p:spPr>
            <a:xfrm rot="5400000" flipH="1">
              <a:off x="2890246" y="2466641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o 150"/>
          <p:cNvGrpSpPr/>
          <p:nvPr/>
        </p:nvGrpSpPr>
        <p:grpSpPr>
          <a:xfrm>
            <a:off x="3781712" y="2288310"/>
            <a:ext cx="261132" cy="742493"/>
            <a:chOff x="2850377" y="2227155"/>
            <a:chExt cx="557348" cy="1896955"/>
          </a:xfrm>
        </p:grpSpPr>
        <p:sp>
          <p:nvSpPr>
            <p:cNvPr id="152" name="Triangolo isoscele 151"/>
            <p:cNvSpPr/>
            <p:nvPr/>
          </p:nvSpPr>
          <p:spPr>
            <a:xfrm flipV="1">
              <a:off x="2850377" y="2707418"/>
              <a:ext cx="557348" cy="71642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3" name="Connettore 152"/>
            <p:cNvSpPr/>
            <p:nvPr/>
          </p:nvSpPr>
          <p:spPr>
            <a:xfrm rot="5400000">
              <a:off x="3017640" y="3426139"/>
              <a:ext cx="221810" cy="22181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4" name="Connettore 1 153"/>
            <p:cNvCxnSpPr/>
            <p:nvPr/>
          </p:nvCxnSpPr>
          <p:spPr>
            <a:xfrm rot="5400000" flipH="1">
              <a:off x="2888918" y="3884625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/>
          </p:nvCxnSpPr>
          <p:spPr>
            <a:xfrm rot="5400000" flipH="1">
              <a:off x="2890246" y="2466641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po 155"/>
          <p:cNvGrpSpPr/>
          <p:nvPr/>
        </p:nvGrpSpPr>
        <p:grpSpPr>
          <a:xfrm>
            <a:off x="4066737" y="2286875"/>
            <a:ext cx="261132" cy="742493"/>
            <a:chOff x="2850377" y="2227155"/>
            <a:chExt cx="557348" cy="1896955"/>
          </a:xfrm>
        </p:grpSpPr>
        <p:sp>
          <p:nvSpPr>
            <p:cNvPr id="157" name="Triangolo isoscele 156"/>
            <p:cNvSpPr/>
            <p:nvPr/>
          </p:nvSpPr>
          <p:spPr>
            <a:xfrm flipV="1">
              <a:off x="2850377" y="2707418"/>
              <a:ext cx="557348" cy="71642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8" name="Connettore 157"/>
            <p:cNvSpPr/>
            <p:nvPr/>
          </p:nvSpPr>
          <p:spPr>
            <a:xfrm rot="5400000">
              <a:off x="3017640" y="3426139"/>
              <a:ext cx="221810" cy="22181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9" name="Connettore 1 158"/>
            <p:cNvCxnSpPr/>
            <p:nvPr/>
          </p:nvCxnSpPr>
          <p:spPr>
            <a:xfrm rot="5400000" flipH="1">
              <a:off x="2888918" y="3884625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/>
          </p:nvCxnSpPr>
          <p:spPr>
            <a:xfrm rot="5400000" flipH="1">
              <a:off x="2890246" y="2466641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Connettore 1 160"/>
          <p:cNvCxnSpPr/>
          <p:nvPr/>
        </p:nvCxnSpPr>
        <p:spPr>
          <a:xfrm flipV="1">
            <a:off x="3612833" y="1847198"/>
            <a:ext cx="0" cy="10106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1 161"/>
          <p:cNvCxnSpPr/>
          <p:nvPr/>
        </p:nvCxnSpPr>
        <p:spPr>
          <a:xfrm flipV="1">
            <a:off x="4491091" y="1840106"/>
            <a:ext cx="0" cy="10106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1 162"/>
          <p:cNvCxnSpPr/>
          <p:nvPr/>
        </p:nvCxnSpPr>
        <p:spPr>
          <a:xfrm flipV="1">
            <a:off x="4776618" y="1845754"/>
            <a:ext cx="0" cy="10106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ttore 1 163"/>
          <p:cNvCxnSpPr/>
          <p:nvPr/>
        </p:nvCxnSpPr>
        <p:spPr>
          <a:xfrm flipV="1">
            <a:off x="5073933" y="1851402"/>
            <a:ext cx="0" cy="10106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Connettore 164"/>
          <p:cNvSpPr/>
          <p:nvPr/>
        </p:nvSpPr>
        <p:spPr>
          <a:xfrm>
            <a:off x="2957484" y="1956250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6" name="Connettore 165"/>
          <p:cNvSpPr/>
          <p:nvPr/>
        </p:nvSpPr>
        <p:spPr>
          <a:xfrm>
            <a:off x="3252379" y="1840946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7" name="Connettore 166"/>
          <p:cNvSpPr/>
          <p:nvPr/>
        </p:nvSpPr>
        <p:spPr>
          <a:xfrm>
            <a:off x="3832119" y="1843721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8" name="Connettore 167"/>
          <p:cNvSpPr/>
          <p:nvPr/>
        </p:nvSpPr>
        <p:spPr>
          <a:xfrm>
            <a:off x="3538689" y="1959025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9" name="Connettore 168"/>
          <p:cNvSpPr/>
          <p:nvPr/>
        </p:nvSpPr>
        <p:spPr>
          <a:xfrm>
            <a:off x="4118558" y="1954484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0" name="Connettore 169"/>
          <p:cNvSpPr/>
          <p:nvPr/>
        </p:nvSpPr>
        <p:spPr>
          <a:xfrm>
            <a:off x="4419062" y="1839179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1" name="Connettore 170"/>
          <p:cNvSpPr/>
          <p:nvPr/>
        </p:nvSpPr>
        <p:spPr>
          <a:xfrm>
            <a:off x="5000440" y="1841955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2" name="Connettore 171"/>
          <p:cNvSpPr/>
          <p:nvPr/>
        </p:nvSpPr>
        <p:spPr>
          <a:xfrm>
            <a:off x="4699937" y="1957259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4" name="Ritardo 173"/>
          <p:cNvSpPr/>
          <p:nvPr/>
        </p:nvSpPr>
        <p:spPr>
          <a:xfrm rot="5400000">
            <a:off x="4726111" y="3081557"/>
            <a:ext cx="426047" cy="521957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5" name="Connettore 1 174"/>
          <p:cNvCxnSpPr/>
          <p:nvPr/>
        </p:nvCxnSpPr>
        <p:spPr>
          <a:xfrm rot="5400000" flipH="1">
            <a:off x="4928540" y="2987948"/>
            <a:ext cx="2894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ttore 1 175"/>
          <p:cNvCxnSpPr/>
          <p:nvPr/>
        </p:nvCxnSpPr>
        <p:spPr>
          <a:xfrm rot="5400000" flipH="1">
            <a:off x="4628394" y="2984301"/>
            <a:ext cx="28943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Connettore 176"/>
          <p:cNvSpPr/>
          <p:nvPr/>
        </p:nvSpPr>
        <p:spPr>
          <a:xfrm rot="5400000">
            <a:off x="4872787" y="3545089"/>
            <a:ext cx="134035" cy="16044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2" name="Connettore 1 181"/>
          <p:cNvCxnSpPr/>
          <p:nvPr/>
        </p:nvCxnSpPr>
        <p:spPr>
          <a:xfrm flipV="1">
            <a:off x="3033689" y="1853230"/>
            <a:ext cx="0" cy="5414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ttore 1 182"/>
          <p:cNvCxnSpPr/>
          <p:nvPr/>
        </p:nvCxnSpPr>
        <p:spPr>
          <a:xfrm flipV="1">
            <a:off x="3327283" y="1857282"/>
            <a:ext cx="0" cy="5414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ttore 1 183"/>
          <p:cNvCxnSpPr/>
          <p:nvPr/>
        </p:nvCxnSpPr>
        <p:spPr>
          <a:xfrm flipV="1">
            <a:off x="3911915" y="1861332"/>
            <a:ext cx="0" cy="5414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ttore 1 184"/>
          <p:cNvCxnSpPr/>
          <p:nvPr/>
        </p:nvCxnSpPr>
        <p:spPr>
          <a:xfrm flipV="1">
            <a:off x="4194607" y="1865384"/>
            <a:ext cx="0" cy="5414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ttore 1 194"/>
          <p:cNvCxnSpPr/>
          <p:nvPr/>
        </p:nvCxnSpPr>
        <p:spPr>
          <a:xfrm>
            <a:off x="460362" y="1723289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uppo 11"/>
          <p:cNvGrpSpPr/>
          <p:nvPr/>
        </p:nvGrpSpPr>
        <p:grpSpPr>
          <a:xfrm>
            <a:off x="165210" y="1583602"/>
            <a:ext cx="239830" cy="874832"/>
            <a:chOff x="165210" y="1583602"/>
            <a:chExt cx="239830" cy="874832"/>
          </a:xfrm>
        </p:grpSpPr>
        <p:graphicFrame>
          <p:nvGraphicFramePr>
            <p:cNvPr id="131" name="Segnaposto contenuto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1401240"/>
                </p:ext>
              </p:extLst>
            </p:nvPr>
          </p:nvGraphicFramePr>
          <p:xfrm>
            <a:off x="168561" y="2233399"/>
            <a:ext cx="225429" cy="225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" name="Equazione" r:id="rId13" imgW="190440" imgH="228600" progId="Equation.3">
                    <p:embed/>
                  </p:oleObj>
                </mc:Choice>
                <mc:Fallback>
                  <p:oleObj name="Equazione" r:id="rId13" imgW="19044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61" y="2233399"/>
                          <a:ext cx="225429" cy="2250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Segnaposto contenuto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8300819"/>
                </p:ext>
              </p:extLst>
            </p:nvPr>
          </p:nvGraphicFramePr>
          <p:xfrm>
            <a:off x="169003" y="2109543"/>
            <a:ext cx="212054" cy="2138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" name="Equazione" r:id="rId15" imgW="177480" imgH="215640" progId="Equation.3">
                    <p:embed/>
                  </p:oleObj>
                </mc:Choice>
                <mc:Fallback>
                  <p:oleObj name="Equazione" r:id="rId15" imgW="177480" imgH="2156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003" y="2109543"/>
                          <a:ext cx="212054" cy="2138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" name="Segnaposto contenuto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7348923"/>
                </p:ext>
              </p:extLst>
            </p:nvPr>
          </p:nvGraphicFramePr>
          <p:xfrm>
            <a:off x="165210" y="1923275"/>
            <a:ext cx="225429" cy="212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" name="Equazione" r:id="rId17" imgW="190440" imgH="215640" progId="Equation.3">
                    <p:embed/>
                  </p:oleObj>
                </mc:Choice>
                <mc:Fallback>
                  <p:oleObj name="Equazione" r:id="rId17" imgW="19044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10" y="1923275"/>
                          <a:ext cx="225429" cy="212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" name="Segnaposto contenuto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8132598"/>
                </p:ext>
              </p:extLst>
            </p:nvPr>
          </p:nvGraphicFramePr>
          <p:xfrm>
            <a:off x="166482" y="1780777"/>
            <a:ext cx="227339" cy="226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" name="Equazione" r:id="rId19" imgW="190440" imgH="228600" progId="Equation.3">
                    <p:embed/>
                  </p:oleObj>
                </mc:Choice>
                <mc:Fallback>
                  <p:oleObj name="Equazione" r:id="rId19" imgW="19044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82" y="1780777"/>
                          <a:ext cx="227339" cy="2266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" name="Segnaposto contenuto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499549"/>
                </p:ext>
              </p:extLst>
            </p:nvPr>
          </p:nvGraphicFramePr>
          <p:xfrm>
            <a:off x="177701" y="1583602"/>
            <a:ext cx="227339" cy="2138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" name="Equazione" r:id="rId21" imgW="190440" imgH="215640" progId="Equation.3">
                    <p:embed/>
                  </p:oleObj>
                </mc:Choice>
                <mc:Fallback>
                  <p:oleObj name="Equazione" r:id="rId21" imgW="190440" imgH="2156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701" y="1583602"/>
                          <a:ext cx="227339" cy="2138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7" name="Triangolo isoscele 186"/>
          <p:cNvSpPr/>
          <p:nvPr/>
        </p:nvSpPr>
        <p:spPr>
          <a:xfrm flipH="1" flipV="1">
            <a:off x="5377421" y="2480292"/>
            <a:ext cx="261132" cy="28041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8" name="Connettore 187"/>
          <p:cNvSpPr/>
          <p:nvPr/>
        </p:nvSpPr>
        <p:spPr>
          <a:xfrm rot="16200000" flipH="1">
            <a:off x="5464815" y="2753056"/>
            <a:ext cx="86819" cy="103924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0" name="Connettore 1 189"/>
          <p:cNvCxnSpPr/>
          <p:nvPr/>
        </p:nvCxnSpPr>
        <p:spPr>
          <a:xfrm rot="16200000">
            <a:off x="5413931" y="2386049"/>
            <a:ext cx="18747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1 191"/>
          <p:cNvCxnSpPr/>
          <p:nvPr/>
        </p:nvCxnSpPr>
        <p:spPr>
          <a:xfrm flipH="1" flipV="1">
            <a:off x="5509433" y="1598988"/>
            <a:ext cx="0" cy="6908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Connettore 192"/>
          <p:cNvSpPr/>
          <p:nvPr/>
        </p:nvSpPr>
        <p:spPr>
          <a:xfrm flipH="1">
            <a:off x="5438016" y="1656724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94" name="Connettore 193"/>
          <p:cNvSpPr/>
          <p:nvPr/>
        </p:nvSpPr>
        <p:spPr>
          <a:xfrm flipH="1">
            <a:off x="5718946" y="1656913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198" name="Gruppo 197"/>
          <p:cNvGrpSpPr/>
          <p:nvPr/>
        </p:nvGrpSpPr>
        <p:grpSpPr>
          <a:xfrm flipH="1">
            <a:off x="5659900" y="2298066"/>
            <a:ext cx="261132" cy="742493"/>
            <a:chOff x="2850377" y="2227155"/>
            <a:chExt cx="557348" cy="1896955"/>
          </a:xfrm>
        </p:grpSpPr>
        <p:sp>
          <p:nvSpPr>
            <p:cNvPr id="199" name="Triangolo isoscele 198"/>
            <p:cNvSpPr/>
            <p:nvPr/>
          </p:nvSpPr>
          <p:spPr>
            <a:xfrm flipV="1">
              <a:off x="2850377" y="2707418"/>
              <a:ext cx="557348" cy="71642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0" name="Connettore 199"/>
            <p:cNvSpPr/>
            <p:nvPr/>
          </p:nvSpPr>
          <p:spPr>
            <a:xfrm rot="5400000">
              <a:off x="3017640" y="3426139"/>
              <a:ext cx="221810" cy="22181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1" name="Connettore 1 200"/>
            <p:cNvCxnSpPr/>
            <p:nvPr/>
          </p:nvCxnSpPr>
          <p:spPr>
            <a:xfrm rot="5400000" flipH="1">
              <a:off x="2888918" y="3884625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/>
          </p:nvCxnSpPr>
          <p:spPr>
            <a:xfrm rot="5400000" flipH="1">
              <a:off x="2890246" y="2466641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Connettore 1 202"/>
          <p:cNvCxnSpPr/>
          <p:nvPr/>
        </p:nvCxnSpPr>
        <p:spPr>
          <a:xfrm flipV="1">
            <a:off x="5791911" y="1604744"/>
            <a:ext cx="0" cy="6908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riangolo isoscele 204"/>
          <p:cNvSpPr/>
          <p:nvPr/>
        </p:nvSpPr>
        <p:spPr>
          <a:xfrm flipH="1" flipV="1">
            <a:off x="5659900" y="3136448"/>
            <a:ext cx="261132" cy="28041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Connettore 205"/>
          <p:cNvSpPr/>
          <p:nvPr/>
        </p:nvSpPr>
        <p:spPr>
          <a:xfrm rot="16200000" flipH="1">
            <a:off x="5747293" y="3409212"/>
            <a:ext cx="86819" cy="103924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732097" y="3719403"/>
            <a:ext cx="0" cy="288846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 flipV="1">
            <a:off x="1314793" y="3715421"/>
            <a:ext cx="0" cy="28852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 flipV="1">
            <a:off x="1897489" y="3711440"/>
            <a:ext cx="0" cy="290360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flipV="1">
            <a:off x="2480185" y="3707458"/>
            <a:ext cx="0" cy="29075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/>
        </p:nvCxnSpPr>
        <p:spPr>
          <a:xfrm flipV="1">
            <a:off x="3192037" y="3707472"/>
            <a:ext cx="0" cy="28932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/>
          <p:nvPr/>
        </p:nvCxnSpPr>
        <p:spPr>
          <a:xfrm flipV="1">
            <a:off x="3774733" y="3703491"/>
            <a:ext cx="0" cy="28972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/>
          <p:cNvCxnSpPr/>
          <p:nvPr/>
        </p:nvCxnSpPr>
        <p:spPr>
          <a:xfrm flipV="1">
            <a:off x="4357429" y="3699509"/>
            <a:ext cx="0" cy="290118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1 177"/>
          <p:cNvCxnSpPr/>
          <p:nvPr/>
        </p:nvCxnSpPr>
        <p:spPr>
          <a:xfrm flipV="1">
            <a:off x="4936825" y="3693033"/>
            <a:ext cx="0" cy="290766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ttore 1 188"/>
          <p:cNvCxnSpPr/>
          <p:nvPr/>
        </p:nvCxnSpPr>
        <p:spPr>
          <a:xfrm flipV="1">
            <a:off x="5508291" y="2847329"/>
            <a:ext cx="0" cy="37820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ttore 1 206"/>
          <p:cNvCxnSpPr/>
          <p:nvPr/>
        </p:nvCxnSpPr>
        <p:spPr>
          <a:xfrm flipV="1">
            <a:off x="5790769" y="3503485"/>
            <a:ext cx="0" cy="312591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ttore 1 207"/>
          <p:cNvCxnSpPr/>
          <p:nvPr/>
        </p:nvCxnSpPr>
        <p:spPr>
          <a:xfrm rot="16200000">
            <a:off x="5696409" y="3042205"/>
            <a:ext cx="18747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1 211"/>
          <p:cNvCxnSpPr/>
          <p:nvPr/>
        </p:nvCxnSpPr>
        <p:spPr>
          <a:xfrm>
            <a:off x="443457" y="4084624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ttore 1 212"/>
          <p:cNvCxnSpPr/>
          <p:nvPr/>
        </p:nvCxnSpPr>
        <p:spPr>
          <a:xfrm>
            <a:off x="449092" y="3946878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ttore 1 213"/>
          <p:cNvCxnSpPr/>
          <p:nvPr/>
        </p:nvCxnSpPr>
        <p:spPr>
          <a:xfrm>
            <a:off x="454726" y="3837126"/>
            <a:ext cx="567937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1" name="Gruppo 220"/>
          <p:cNvGrpSpPr/>
          <p:nvPr/>
        </p:nvGrpSpPr>
        <p:grpSpPr>
          <a:xfrm>
            <a:off x="5940930" y="3768988"/>
            <a:ext cx="1368041" cy="358339"/>
            <a:chOff x="1933218" y="7232211"/>
            <a:chExt cx="1891311" cy="593002"/>
          </a:xfrm>
        </p:grpSpPr>
        <p:cxnSp>
          <p:nvCxnSpPr>
            <p:cNvPr id="18" name="Connettore 1 17"/>
            <p:cNvCxnSpPr/>
            <p:nvPr/>
          </p:nvCxnSpPr>
          <p:spPr>
            <a:xfrm flipH="1">
              <a:off x="1939253" y="7338179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/>
          </p:nvCxnSpPr>
          <p:spPr>
            <a:xfrm flipH="1">
              <a:off x="1933218" y="7753129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onnettore 19"/>
            <p:cNvSpPr/>
            <p:nvPr/>
          </p:nvSpPr>
          <p:spPr>
            <a:xfrm>
              <a:off x="3122582" y="7411770"/>
              <a:ext cx="221810" cy="22181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Connettore 1 20"/>
            <p:cNvCxnSpPr/>
            <p:nvPr/>
          </p:nvCxnSpPr>
          <p:spPr>
            <a:xfrm flipH="1">
              <a:off x="3345558" y="7526793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ati memorizzati 21"/>
            <p:cNvSpPr/>
            <p:nvPr/>
          </p:nvSpPr>
          <p:spPr>
            <a:xfrm flipH="1">
              <a:off x="2286645" y="7232211"/>
              <a:ext cx="832920" cy="593002"/>
            </a:xfrm>
            <a:prstGeom prst="flowChartOnlineStorag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9" name="Connettore 1 218"/>
            <p:cNvCxnSpPr/>
            <p:nvPr/>
          </p:nvCxnSpPr>
          <p:spPr>
            <a:xfrm flipH="1">
              <a:off x="1933575" y="7526793"/>
              <a:ext cx="50030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uppo 221"/>
          <p:cNvGrpSpPr/>
          <p:nvPr/>
        </p:nvGrpSpPr>
        <p:grpSpPr>
          <a:xfrm>
            <a:off x="5949002" y="4225944"/>
            <a:ext cx="1368041" cy="358339"/>
            <a:chOff x="1933218" y="7232211"/>
            <a:chExt cx="1891311" cy="593002"/>
          </a:xfrm>
        </p:grpSpPr>
        <p:cxnSp>
          <p:nvCxnSpPr>
            <p:cNvPr id="223" name="Connettore 1 222"/>
            <p:cNvCxnSpPr/>
            <p:nvPr/>
          </p:nvCxnSpPr>
          <p:spPr>
            <a:xfrm flipH="1">
              <a:off x="1939253" y="7338179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/>
          </p:nvCxnSpPr>
          <p:spPr>
            <a:xfrm flipH="1">
              <a:off x="1933218" y="7753129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Connettore 224"/>
            <p:cNvSpPr/>
            <p:nvPr/>
          </p:nvSpPr>
          <p:spPr>
            <a:xfrm>
              <a:off x="3122582" y="7411770"/>
              <a:ext cx="221810" cy="22181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6" name="Connettore 1 225"/>
            <p:cNvCxnSpPr/>
            <p:nvPr/>
          </p:nvCxnSpPr>
          <p:spPr>
            <a:xfrm flipH="1">
              <a:off x="3345558" y="7526793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Dati memorizzati 226"/>
            <p:cNvSpPr/>
            <p:nvPr/>
          </p:nvSpPr>
          <p:spPr>
            <a:xfrm flipH="1">
              <a:off x="2286645" y="7232211"/>
              <a:ext cx="832920" cy="593002"/>
            </a:xfrm>
            <a:prstGeom prst="flowChartOnlineStorag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8" name="Connettore 1 227"/>
            <p:cNvCxnSpPr/>
            <p:nvPr/>
          </p:nvCxnSpPr>
          <p:spPr>
            <a:xfrm flipH="1">
              <a:off x="1933575" y="7526793"/>
              <a:ext cx="50030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uppo 228"/>
          <p:cNvGrpSpPr/>
          <p:nvPr/>
        </p:nvGrpSpPr>
        <p:grpSpPr>
          <a:xfrm>
            <a:off x="5957074" y="4682900"/>
            <a:ext cx="1368041" cy="358339"/>
            <a:chOff x="1933218" y="7232211"/>
            <a:chExt cx="1891311" cy="593002"/>
          </a:xfrm>
        </p:grpSpPr>
        <p:cxnSp>
          <p:nvCxnSpPr>
            <p:cNvPr id="230" name="Connettore 1 229"/>
            <p:cNvCxnSpPr/>
            <p:nvPr/>
          </p:nvCxnSpPr>
          <p:spPr>
            <a:xfrm flipH="1">
              <a:off x="1939253" y="7338179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/>
          </p:nvCxnSpPr>
          <p:spPr>
            <a:xfrm flipH="1">
              <a:off x="1933218" y="7753129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Connettore 231"/>
            <p:cNvSpPr/>
            <p:nvPr/>
          </p:nvSpPr>
          <p:spPr>
            <a:xfrm>
              <a:off x="3122582" y="7411770"/>
              <a:ext cx="221810" cy="22181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33" name="Connettore 1 232"/>
            <p:cNvCxnSpPr/>
            <p:nvPr/>
          </p:nvCxnSpPr>
          <p:spPr>
            <a:xfrm flipH="1">
              <a:off x="3345558" y="7526793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Dati memorizzati 233"/>
            <p:cNvSpPr/>
            <p:nvPr/>
          </p:nvSpPr>
          <p:spPr>
            <a:xfrm flipH="1">
              <a:off x="2286645" y="7232211"/>
              <a:ext cx="832920" cy="593002"/>
            </a:xfrm>
            <a:prstGeom prst="flowChartOnlineStorag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35" name="Connettore 1 234"/>
            <p:cNvCxnSpPr/>
            <p:nvPr/>
          </p:nvCxnSpPr>
          <p:spPr>
            <a:xfrm flipH="1">
              <a:off x="1933575" y="7526793"/>
              <a:ext cx="50030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uppo 235"/>
          <p:cNvGrpSpPr/>
          <p:nvPr/>
        </p:nvGrpSpPr>
        <p:grpSpPr>
          <a:xfrm>
            <a:off x="5965147" y="5139857"/>
            <a:ext cx="1368041" cy="358339"/>
            <a:chOff x="1933218" y="7232211"/>
            <a:chExt cx="1891311" cy="593002"/>
          </a:xfrm>
        </p:grpSpPr>
        <p:cxnSp>
          <p:nvCxnSpPr>
            <p:cNvPr id="237" name="Connettore 1 236"/>
            <p:cNvCxnSpPr/>
            <p:nvPr/>
          </p:nvCxnSpPr>
          <p:spPr>
            <a:xfrm flipH="1">
              <a:off x="1939253" y="7338179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/>
          </p:nvCxnSpPr>
          <p:spPr>
            <a:xfrm flipH="1">
              <a:off x="1933218" y="7753129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Connettore 238"/>
            <p:cNvSpPr/>
            <p:nvPr/>
          </p:nvSpPr>
          <p:spPr>
            <a:xfrm>
              <a:off x="3122582" y="7411770"/>
              <a:ext cx="221810" cy="22181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0" name="Connettore 1 239"/>
            <p:cNvCxnSpPr/>
            <p:nvPr/>
          </p:nvCxnSpPr>
          <p:spPr>
            <a:xfrm flipH="1">
              <a:off x="3345558" y="7526793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Dati memorizzati 240"/>
            <p:cNvSpPr/>
            <p:nvPr/>
          </p:nvSpPr>
          <p:spPr>
            <a:xfrm flipH="1">
              <a:off x="2286645" y="7232211"/>
              <a:ext cx="832920" cy="593002"/>
            </a:xfrm>
            <a:prstGeom prst="flowChartOnlineStorag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2" name="Connettore 1 241"/>
            <p:cNvCxnSpPr/>
            <p:nvPr/>
          </p:nvCxnSpPr>
          <p:spPr>
            <a:xfrm flipH="1">
              <a:off x="1933575" y="7526793"/>
              <a:ext cx="50030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uppo 242"/>
          <p:cNvGrpSpPr/>
          <p:nvPr/>
        </p:nvGrpSpPr>
        <p:grpSpPr>
          <a:xfrm>
            <a:off x="5973219" y="6208399"/>
            <a:ext cx="1368041" cy="358339"/>
            <a:chOff x="1933218" y="7232211"/>
            <a:chExt cx="1891311" cy="593002"/>
          </a:xfrm>
        </p:grpSpPr>
        <p:cxnSp>
          <p:nvCxnSpPr>
            <p:cNvPr id="244" name="Connettore 1 243"/>
            <p:cNvCxnSpPr/>
            <p:nvPr/>
          </p:nvCxnSpPr>
          <p:spPr>
            <a:xfrm flipH="1">
              <a:off x="1939253" y="7338179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/>
          </p:nvCxnSpPr>
          <p:spPr>
            <a:xfrm flipH="1">
              <a:off x="1933218" y="7753129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Connettore 245"/>
            <p:cNvSpPr/>
            <p:nvPr/>
          </p:nvSpPr>
          <p:spPr>
            <a:xfrm>
              <a:off x="3122582" y="7411770"/>
              <a:ext cx="221810" cy="22181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7" name="Connettore 1 246"/>
            <p:cNvCxnSpPr/>
            <p:nvPr/>
          </p:nvCxnSpPr>
          <p:spPr>
            <a:xfrm flipH="1">
              <a:off x="3345558" y="7526793"/>
              <a:ext cx="4789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Dati memorizzati 247"/>
            <p:cNvSpPr/>
            <p:nvPr/>
          </p:nvSpPr>
          <p:spPr>
            <a:xfrm flipH="1">
              <a:off x="2286645" y="7232211"/>
              <a:ext cx="832920" cy="593002"/>
            </a:xfrm>
            <a:prstGeom prst="flowChartOnlineStorag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9" name="Connettore 1 248"/>
            <p:cNvCxnSpPr/>
            <p:nvPr/>
          </p:nvCxnSpPr>
          <p:spPr>
            <a:xfrm flipH="1">
              <a:off x="1933575" y="7526793"/>
              <a:ext cx="50030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0" name="Connettore 1 249"/>
          <p:cNvCxnSpPr/>
          <p:nvPr/>
        </p:nvCxnSpPr>
        <p:spPr>
          <a:xfrm>
            <a:off x="459207" y="4537072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ttore 1 250"/>
          <p:cNvCxnSpPr/>
          <p:nvPr/>
        </p:nvCxnSpPr>
        <p:spPr>
          <a:xfrm>
            <a:off x="464842" y="4404937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1 251"/>
          <p:cNvCxnSpPr/>
          <p:nvPr/>
        </p:nvCxnSpPr>
        <p:spPr>
          <a:xfrm>
            <a:off x="470477" y="4289246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ttore 1 252"/>
          <p:cNvCxnSpPr/>
          <p:nvPr/>
        </p:nvCxnSpPr>
        <p:spPr>
          <a:xfrm>
            <a:off x="474958" y="5000741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ttore 1 253"/>
          <p:cNvCxnSpPr/>
          <p:nvPr/>
        </p:nvCxnSpPr>
        <p:spPr>
          <a:xfrm>
            <a:off x="480593" y="4862995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1 254"/>
          <p:cNvCxnSpPr/>
          <p:nvPr/>
        </p:nvCxnSpPr>
        <p:spPr>
          <a:xfrm>
            <a:off x="486227" y="4741367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ttore 1 255"/>
          <p:cNvCxnSpPr/>
          <p:nvPr/>
        </p:nvCxnSpPr>
        <p:spPr>
          <a:xfrm>
            <a:off x="490708" y="5451624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ttore 1 256"/>
          <p:cNvCxnSpPr/>
          <p:nvPr/>
        </p:nvCxnSpPr>
        <p:spPr>
          <a:xfrm>
            <a:off x="496343" y="5319488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1 257"/>
          <p:cNvCxnSpPr/>
          <p:nvPr/>
        </p:nvCxnSpPr>
        <p:spPr>
          <a:xfrm>
            <a:off x="501978" y="5203798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ttore 1 258"/>
          <p:cNvCxnSpPr/>
          <p:nvPr/>
        </p:nvCxnSpPr>
        <p:spPr>
          <a:xfrm>
            <a:off x="506459" y="6525236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ttore 1 259"/>
          <p:cNvCxnSpPr/>
          <p:nvPr/>
        </p:nvCxnSpPr>
        <p:spPr>
          <a:xfrm>
            <a:off x="512094" y="6381881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ttore 1 260"/>
          <p:cNvCxnSpPr/>
          <p:nvPr/>
        </p:nvCxnSpPr>
        <p:spPr>
          <a:xfrm>
            <a:off x="517728" y="6273366"/>
            <a:ext cx="56814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Connettore 273"/>
          <p:cNvSpPr/>
          <p:nvPr/>
        </p:nvSpPr>
        <p:spPr>
          <a:xfrm>
            <a:off x="659428" y="3763952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5" name="Connettore 274"/>
          <p:cNvSpPr/>
          <p:nvPr/>
        </p:nvSpPr>
        <p:spPr>
          <a:xfrm>
            <a:off x="3121579" y="3880734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6" name="Connettore 275"/>
          <p:cNvSpPr/>
          <p:nvPr/>
        </p:nvSpPr>
        <p:spPr>
          <a:xfrm>
            <a:off x="5720296" y="4027206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7" name="Connettore 276"/>
          <p:cNvSpPr/>
          <p:nvPr/>
        </p:nvSpPr>
        <p:spPr>
          <a:xfrm>
            <a:off x="1233426" y="4213252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8" name="Connettore 277"/>
          <p:cNvSpPr/>
          <p:nvPr/>
        </p:nvSpPr>
        <p:spPr>
          <a:xfrm>
            <a:off x="3119591" y="4330034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9" name="Connettore 278"/>
          <p:cNvSpPr/>
          <p:nvPr/>
        </p:nvSpPr>
        <p:spPr>
          <a:xfrm>
            <a:off x="5718308" y="4476506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0" name="Connettore 279"/>
          <p:cNvSpPr/>
          <p:nvPr/>
        </p:nvSpPr>
        <p:spPr>
          <a:xfrm>
            <a:off x="1825238" y="4674428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1" name="Connettore 280"/>
          <p:cNvSpPr/>
          <p:nvPr/>
        </p:nvSpPr>
        <p:spPr>
          <a:xfrm>
            <a:off x="3117603" y="4797148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2" name="Connettore 281"/>
          <p:cNvSpPr/>
          <p:nvPr/>
        </p:nvSpPr>
        <p:spPr>
          <a:xfrm>
            <a:off x="5716320" y="4943620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3" name="Connettore 282"/>
          <p:cNvSpPr/>
          <p:nvPr/>
        </p:nvSpPr>
        <p:spPr>
          <a:xfrm>
            <a:off x="2405174" y="5129666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4" name="Connettore 283"/>
          <p:cNvSpPr/>
          <p:nvPr/>
        </p:nvSpPr>
        <p:spPr>
          <a:xfrm>
            <a:off x="3115615" y="5246448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5" name="Connettore 284"/>
          <p:cNvSpPr/>
          <p:nvPr/>
        </p:nvSpPr>
        <p:spPr>
          <a:xfrm>
            <a:off x="5714332" y="5392920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6" name="Connettore 285"/>
          <p:cNvSpPr/>
          <p:nvPr/>
        </p:nvSpPr>
        <p:spPr>
          <a:xfrm>
            <a:off x="2403186" y="6202456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7" name="Connettore 286"/>
          <p:cNvSpPr/>
          <p:nvPr/>
        </p:nvSpPr>
        <p:spPr>
          <a:xfrm>
            <a:off x="4859399" y="6319238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8" name="Connettore 287"/>
          <p:cNvSpPr/>
          <p:nvPr/>
        </p:nvSpPr>
        <p:spPr>
          <a:xfrm>
            <a:off x="5433258" y="6465710"/>
            <a:ext cx="150131" cy="12542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114800" y="2971800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/>
              <p:nvPr/>
            </p:nvSpPr>
            <p:spPr>
              <a:xfrm>
                <a:off x="6093635" y="2306253"/>
                <a:ext cx="2591858" cy="308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𝑊𝐿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0=</m:t>
                      </m:r>
                      <m:acc>
                        <m:accPr>
                          <m:chr m:val="̅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it-I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it-I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it-I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35" y="2306253"/>
                <a:ext cx="2591858" cy="30822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ttangolo 214"/>
              <p:cNvSpPr/>
              <p:nvPr/>
            </p:nvSpPr>
            <p:spPr>
              <a:xfrm>
                <a:off x="6093635" y="2629845"/>
                <a:ext cx="2892806" cy="335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𝑊𝐿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it-I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it-I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15" name="Rettangolo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35" y="2629845"/>
                <a:ext cx="2892806" cy="33547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ttangolo 215"/>
              <p:cNvSpPr/>
              <p:nvPr/>
            </p:nvSpPr>
            <p:spPr>
              <a:xfrm>
                <a:off x="6092620" y="2988589"/>
                <a:ext cx="3077184" cy="392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𝑊𝐿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0=</m:t>
                      </m:r>
                      <m:acc>
                        <m:accPr>
                          <m:chr m:val="̅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acc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it-IT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acc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acc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16" name="Rettangolo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620" y="2988589"/>
                <a:ext cx="3077184" cy="3928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5" grpId="0" animBg="1"/>
      <p:bldP spid="26" grpId="0" animBg="1"/>
      <p:bldP spid="29" grpId="0" animBg="1"/>
      <p:bldP spid="32" grpId="0" animBg="1"/>
      <p:bldP spid="35" grpId="0" animBg="1"/>
      <p:bldP spid="38" grpId="0" animBg="1"/>
      <p:bldP spid="41" grpId="0" animBg="1"/>
      <p:bldP spid="44" grpId="0" animBg="1"/>
      <p:bldP spid="47" grpId="0" animBg="1"/>
      <p:bldP spid="50" grpId="0" animBg="1"/>
      <p:bldP spid="53" grpId="0" animBg="1"/>
      <p:bldP spid="56" grpId="0" animBg="1"/>
      <p:bldP spid="59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4" grpId="0" animBg="1"/>
      <p:bldP spid="177" grpId="0" animBg="1"/>
      <p:bldP spid="187" grpId="0" animBg="1"/>
      <p:bldP spid="188" grpId="0" animBg="1"/>
      <p:bldP spid="193" grpId="0" animBg="1"/>
      <p:bldP spid="194" grpId="0" animBg="1"/>
      <p:bldP spid="205" grpId="0" animBg="1"/>
      <p:bldP spid="206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3" grpId="0"/>
      <p:bldP spid="5" grpId="0"/>
      <p:bldP spid="215" grpId="0"/>
      <p:bldP spid="2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Decoder di colonna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6206" y="1600199"/>
            <a:ext cx="4667794" cy="5000897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Uso un numero binario a K bit per identificare quale BL deve essere collegata in uscita</a:t>
            </a:r>
          </a:p>
          <a:p>
            <a:pPr lvl="1"/>
            <a:r>
              <a:rPr lang="it-IT" dirty="0" smtClean="0"/>
              <a:t>posso distinguere tra 2</a:t>
            </a:r>
            <a:r>
              <a:rPr lang="it-IT" baseline="30000" dirty="0" smtClean="0"/>
              <a:t>K</a:t>
            </a:r>
            <a:r>
              <a:rPr lang="it-IT" dirty="0" smtClean="0"/>
              <a:t> BL</a:t>
            </a:r>
          </a:p>
          <a:p>
            <a:r>
              <a:rPr lang="it-IT" dirty="0" smtClean="0"/>
              <a:t>Decoder + Multiplexer</a:t>
            </a:r>
          </a:p>
          <a:p>
            <a:r>
              <a:rPr lang="it-IT" dirty="0" smtClean="0"/>
              <a:t>8 BL </a:t>
            </a:r>
            <a:r>
              <a:rPr lang="it-IT" dirty="0" smtClean="0">
                <a:sym typeface="Wingdings 3"/>
              </a:rPr>
              <a:t> 192 </a:t>
            </a:r>
            <a:r>
              <a:rPr lang="it-IT" dirty="0" smtClean="0">
                <a:sym typeface="Wingdings 3"/>
              </a:rPr>
              <a:t>interruttori</a:t>
            </a:r>
            <a:endParaRPr lang="it-IT" dirty="0" smtClean="0">
              <a:sym typeface="Wingdings 3"/>
            </a:endParaRPr>
          </a:p>
          <a:p>
            <a:r>
              <a:rPr lang="it-IT" dirty="0" smtClean="0">
                <a:sym typeface="Wingdings 3"/>
              </a:rPr>
              <a:t>2e3 BL  61.400 </a:t>
            </a:r>
            <a:r>
              <a:rPr lang="it-IT" dirty="0" smtClean="0">
                <a:sym typeface="Wingdings 3"/>
              </a:rPr>
              <a:t>interruttori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" name="Group 289"/>
          <p:cNvGrpSpPr>
            <a:grpSpLocks/>
          </p:cNvGrpSpPr>
          <p:nvPr/>
        </p:nvGrpSpPr>
        <p:grpSpPr bwMode="auto">
          <a:xfrm>
            <a:off x="111034" y="1539197"/>
            <a:ext cx="4400006" cy="3598817"/>
            <a:chOff x="1412" y="910"/>
            <a:chExt cx="2616" cy="2127"/>
          </a:xfrm>
        </p:grpSpPr>
        <p:sp>
          <p:nvSpPr>
            <p:cNvPr id="8" name="Rectangle 224"/>
            <p:cNvSpPr>
              <a:spLocks noChangeArrowheads="1"/>
            </p:cNvSpPr>
            <p:nvPr/>
          </p:nvSpPr>
          <p:spPr bwMode="auto">
            <a:xfrm>
              <a:off x="2583" y="1151"/>
              <a:ext cx="1445" cy="1641"/>
            </a:xfrm>
            <a:prstGeom prst="rect">
              <a:avLst/>
            </a:prstGeom>
            <a:solidFill>
              <a:srgbClr val="E5E5E5"/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Rectangle 225"/>
            <p:cNvSpPr>
              <a:spLocks noChangeArrowheads="1"/>
            </p:cNvSpPr>
            <p:nvPr/>
          </p:nvSpPr>
          <p:spPr bwMode="auto">
            <a:xfrm>
              <a:off x="1711" y="1143"/>
              <a:ext cx="458" cy="144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Line 227"/>
            <p:cNvSpPr>
              <a:spLocks noChangeShapeType="1"/>
            </p:cNvSpPr>
            <p:nvPr/>
          </p:nvSpPr>
          <p:spPr bwMode="auto">
            <a:xfrm>
              <a:off x="1412" y="1462"/>
              <a:ext cx="21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Freeform 228"/>
            <p:cNvSpPr>
              <a:spLocks/>
            </p:cNvSpPr>
            <p:nvPr/>
          </p:nvSpPr>
          <p:spPr bwMode="auto">
            <a:xfrm>
              <a:off x="1603" y="1430"/>
              <a:ext cx="108" cy="63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7" y="8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5" y="8"/>
                </a:cxn>
              </a:cxnLst>
              <a:rect l="0" t="0" r="r" b="b"/>
              <a:pathLst>
                <a:path w="27" h="16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22" y="7"/>
                    <a:pt x="27" y="8"/>
                  </a:cubicBezTo>
                  <a:cubicBezTo>
                    <a:pt x="22" y="9"/>
                    <a:pt x="18" y="10"/>
                    <a:pt x="13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2" name="Rectangle 229"/>
            <p:cNvSpPr>
              <a:spLocks noChangeArrowheads="1"/>
            </p:cNvSpPr>
            <p:nvPr/>
          </p:nvSpPr>
          <p:spPr bwMode="auto">
            <a:xfrm>
              <a:off x="1424" y="1293"/>
              <a:ext cx="85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600">
                  <a:solidFill>
                    <a:srgbClr val="000000"/>
                  </a:solidFill>
                </a:rPr>
                <a:t>A</a:t>
              </a:r>
              <a:endParaRPr lang="it-IT"/>
            </a:p>
          </p:txBody>
        </p:sp>
        <p:sp>
          <p:nvSpPr>
            <p:cNvPr id="13" name="Rectangle 230"/>
            <p:cNvSpPr>
              <a:spLocks noChangeArrowheads="1"/>
            </p:cNvSpPr>
            <p:nvPr/>
          </p:nvSpPr>
          <p:spPr bwMode="auto">
            <a:xfrm>
              <a:off x="1523" y="1349"/>
              <a:ext cx="49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200" i="0">
                  <a:solidFill>
                    <a:srgbClr val="000000"/>
                  </a:solidFill>
                </a:rPr>
                <a:t>0</a:t>
              </a:r>
              <a:endParaRPr lang="it-IT"/>
            </a:p>
          </p:txBody>
        </p:sp>
        <p:sp>
          <p:nvSpPr>
            <p:cNvPr id="14" name="Rectangle 231"/>
            <p:cNvSpPr>
              <a:spLocks noChangeArrowheads="1"/>
            </p:cNvSpPr>
            <p:nvPr/>
          </p:nvSpPr>
          <p:spPr bwMode="auto">
            <a:xfrm>
              <a:off x="2295" y="1204"/>
              <a:ext cx="79" cy="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600">
                  <a:solidFill>
                    <a:srgbClr val="000000"/>
                  </a:solidFill>
                </a:rPr>
                <a:t>S</a:t>
              </a:r>
              <a:endParaRPr lang="it-IT"/>
            </a:p>
          </p:txBody>
        </p:sp>
        <p:sp>
          <p:nvSpPr>
            <p:cNvPr id="15" name="Rectangle 232"/>
            <p:cNvSpPr>
              <a:spLocks noChangeArrowheads="1"/>
            </p:cNvSpPr>
            <p:nvPr/>
          </p:nvSpPr>
          <p:spPr bwMode="auto">
            <a:xfrm>
              <a:off x="2365" y="1258"/>
              <a:ext cx="49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200" i="0">
                  <a:solidFill>
                    <a:srgbClr val="000000"/>
                  </a:solidFill>
                </a:rPr>
                <a:t>0</a:t>
              </a:r>
              <a:endParaRPr lang="it-IT"/>
            </a:p>
          </p:txBody>
        </p:sp>
        <p:sp>
          <p:nvSpPr>
            <p:cNvPr id="16" name="Rectangle 233"/>
            <p:cNvSpPr>
              <a:spLocks noChangeArrowheads="1"/>
            </p:cNvSpPr>
            <p:nvPr/>
          </p:nvSpPr>
          <p:spPr bwMode="auto">
            <a:xfrm>
              <a:off x="2694" y="910"/>
              <a:ext cx="15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600">
                  <a:solidFill>
                    <a:srgbClr val="000000"/>
                  </a:solidFill>
                </a:rPr>
                <a:t>BL</a:t>
              </a:r>
              <a:endParaRPr lang="it-IT"/>
            </a:p>
          </p:txBody>
        </p:sp>
        <p:sp>
          <p:nvSpPr>
            <p:cNvPr id="17" name="Rectangle 234"/>
            <p:cNvSpPr>
              <a:spLocks noChangeArrowheads="1"/>
            </p:cNvSpPr>
            <p:nvPr/>
          </p:nvSpPr>
          <p:spPr bwMode="auto">
            <a:xfrm>
              <a:off x="2878" y="96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200" i="0">
                  <a:solidFill>
                    <a:srgbClr val="000000"/>
                  </a:solidFill>
                </a:rPr>
                <a:t>0</a:t>
              </a:r>
              <a:endParaRPr lang="it-IT"/>
            </a:p>
          </p:txBody>
        </p:sp>
        <p:sp>
          <p:nvSpPr>
            <p:cNvPr id="18" name="Rectangle 235"/>
            <p:cNvSpPr>
              <a:spLocks noChangeArrowheads="1"/>
            </p:cNvSpPr>
            <p:nvPr/>
          </p:nvSpPr>
          <p:spPr bwMode="auto">
            <a:xfrm>
              <a:off x="3045" y="910"/>
              <a:ext cx="15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600">
                  <a:solidFill>
                    <a:srgbClr val="000000"/>
                  </a:solidFill>
                </a:rPr>
                <a:t>BL</a:t>
              </a:r>
              <a:endParaRPr lang="it-IT"/>
            </a:p>
          </p:txBody>
        </p:sp>
        <p:sp>
          <p:nvSpPr>
            <p:cNvPr id="19" name="Rectangle 236"/>
            <p:cNvSpPr>
              <a:spLocks noChangeArrowheads="1"/>
            </p:cNvSpPr>
            <p:nvPr/>
          </p:nvSpPr>
          <p:spPr bwMode="auto">
            <a:xfrm>
              <a:off x="3229" y="96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200" i="0">
                  <a:solidFill>
                    <a:srgbClr val="000000"/>
                  </a:solidFill>
                </a:rPr>
                <a:t>1</a:t>
              </a:r>
              <a:endParaRPr lang="it-IT"/>
            </a:p>
          </p:txBody>
        </p:sp>
        <p:sp>
          <p:nvSpPr>
            <p:cNvPr id="20" name="Rectangle 237"/>
            <p:cNvSpPr>
              <a:spLocks noChangeArrowheads="1"/>
            </p:cNvSpPr>
            <p:nvPr/>
          </p:nvSpPr>
          <p:spPr bwMode="auto">
            <a:xfrm>
              <a:off x="3395" y="910"/>
              <a:ext cx="15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600">
                  <a:solidFill>
                    <a:srgbClr val="000000"/>
                  </a:solidFill>
                </a:rPr>
                <a:t>BL</a:t>
              </a:r>
              <a:endParaRPr lang="it-IT"/>
            </a:p>
          </p:txBody>
        </p:sp>
        <p:sp>
          <p:nvSpPr>
            <p:cNvPr id="21" name="Rectangle 238"/>
            <p:cNvSpPr>
              <a:spLocks noChangeArrowheads="1"/>
            </p:cNvSpPr>
            <p:nvPr/>
          </p:nvSpPr>
          <p:spPr bwMode="auto">
            <a:xfrm>
              <a:off x="3579" y="96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200" i="0">
                  <a:solidFill>
                    <a:srgbClr val="000000"/>
                  </a:solidFill>
                </a:rPr>
                <a:t>2</a:t>
              </a:r>
              <a:endParaRPr lang="it-IT"/>
            </a:p>
          </p:txBody>
        </p:sp>
        <p:sp>
          <p:nvSpPr>
            <p:cNvPr id="22" name="Rectangle 239"/>
            <p:cNvSpPr>
              <a:spLocks noChangeArrowheads="1"/>
            </p:cNvSpPr>
            <p:nvPr/>
          </p:nvSpPr>
          <p:spPr bwMode="auto">
            <a:xfrm>
              <a:off x="3746" y="910"/>
              <a:ext cx="15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600">
                  <a:solidFill>
                    <a:srgbClr val="000000"/>
                  </a:solidFill>
                </a:rPr>
                <a:t>BL</a:t>
              </a:r>
              <a:endParaRPr lang="it-IT"/>
            </a:p>
          </p:txBody>
        </p:sp>
        <p:sp>
          <p:nvSpPr>
            <p:cNvPr id="23" name="Rectangle 240"/>
            <p:cNvSpPr>
              <a:spLocks noChangeArrowheads="1"/>
            </p:cNvSpPr>
            <p:nvPr/>
          </p:nvSpPr>
          <p:spPr bwMode="auto">
            <a:xfrm>
              <a:off x="3930" y="96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200" i="0">
                  <a:solidFill>
                    <a:srgbClr val="000000"/>
                  </a:solidFill>
                </a:rPr>
                <a:t>3</a:t>
              </a:r>
              <a:endParaRPr lang="it-IT"/>
            </a:p>
          </p:txBody>
        </p:sp>
        <p:sp>
          <p:nvSpPr>
            <p:cNvPr id="24" name="Line 241"/>
            <p:cNvSpPr>
              <a:spLocks noChangeShapeType="1"/>
            </p:cNvSpPr>
            <p:nvPr/>
          </p:nvSpPr>
          <p:spPr bwMode="auto">
            <a:xfrm>
              <a:off x="1412" y="2270"/>
              <a:ext cx="21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242"/>
            <p:cNvSpPr>
              <a:spLocks/>
            </p:cNvSpPr>
            <p:nvPr/>
          </p:nvSpPr>
          <p:spPr bwMode="auto">
            <a:xfrm>
              <a:off x="1603" y="2238"/>
              <a:ext cx="108" cy="64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7" y="8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5" y="8"/>
                </a:cxn>
              </a:cxnLst>
              <a:rect l="0" t="0" r="r" b="b"/>
              <a:pathLst>
                <a:path w="27" h="16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22" y="7"/>
                    <a:pt x="27" y="8"/>
                  </a:cubicBezTo>
                  <a:cubicBezTo>
                    <a:pt x="22" y="9"/>
                    <a:pt x="18" y="10"/>
                    <a:pt x="13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Rectangle 243"/>
            <p:cNvSpPr>
              <a:spLocks noChangeArrowheads="1"/>
            </p:cNvSpPr>
            <p:nvPr/>
          </p:nvSpPr>
          <p:spPr bwMode="auto">
            <a:xfrm>
              <a:off x="1424" y="2103"/>
              <a:ext cx="85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600">
                  <a:solidFill>
                    <a:srgbClr val="000000"/>
                  </a:solidFill>
                </a:rPr>
                <a:t>A</a:t>
              </a:r>
              <a:endParaRPr lang="it-IT"/>
            </a:p>
          </p:txBody>
        </p:sp>
        <p:sp>
          <p:nvSpPr>
            <p:cNvPr id="27" name="Rectangle 244"/>
            <p:cNvSpPr>
              <a:spLocks noChangeArrowheads="1"/>
            </p:cNvSpPr>
            <p:nvPr/>
          </p:nvSpPr>
          <p:spPr bwMode="auto">
            <a:xfrm>
              <a:off x="1523" y="2159"/>
              <a:ext cx="49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200" i="0">
                  <a:solidFill>
                    <a:srgbClr val="000000"/>
                  </a:solidFill>
                </a:rPr>
                <a:t>1</a:t>
              </a:r>
              <a:endParaRPr lang="it-IT"/>
            </a:p>
          </p:txBody>
        </p:sp>
        <p:sp>
          <p:nvSpPr>
            <p:cNvPr id="28" name="Line 245"/>
            <p:cNvSpPr>
              <a:spLocks noChangeShapeType="1"/>
            </p:cNvSpPr>
            <p:nvPr/>
          </p:nvSpPr>
          <p:spPr bwMode="auto">
            <a:xfrm>
              <a:off x="2169" y="1382"/>
              <a:ext cx="37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Line 250"/>
            <p:cNvSpPr>
              <a:spLocks noChangeShapeType="1"/>
            </p:cNvSpPr>
            <p:nvPr/>
          </p:nvSpPr>
          <p:spPr bwMode="auto">
            <a:xfrm>
              <a:off x="2547" y="1382"/>
              <a:ext cx="166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Rectangle 251"/>
            <p:cNvSpPr>
              <a:spLocks noChangeArrowheads="1"/>
            </p:cNvSpPr>
            <p:nvPr/>
          </p:nvSpPr>
          <p:spPr bwMode="auto">
            <a:xfrm>
              <a:off x="2295" y="1516"/>
              <a:ext cx="79" cy="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600">
                  <a:solidFill>
                    <a:srgbClr val="000000"/>
                  </a:solidFill>
                </a:rPr>
                <a:t>S</a:t>
              </a:r>
              <a:endParaRPr lang="it-IT"/>
            </a:p>
          </p:txBody>
        </p:sp>
        <p:sp>
          <p:nvSpPr>
            <p:cNvPr id="35" name="Rectangle 252"/>
            <p:cNvSpPr>
              <a:spLocks noChangeArrowheads="1"/>
            </p:cNvSpPr>
            <p:nvPr/>
          </p:nvSpPr>
          <p:spPr bwMode="auto">
            <a:xfrm>
              <a:off x="2365" y="1572"/>
              <a:ext cx="49" cy="1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200" i="0">
                  <a:solidFill>
                    <a:srgbClr val="000000"/>
                  </a:solidFill>
                </a:rPr>
                <a:t>1</a:t>
              </a:r>
              <a:endParaRPr lang="it-IT"/>
            </a:p>
          </p:txBody>
        </p:sp>
        <p:sp>
          <p:nvSpPr>
            <p:cNvPr id="36" name="Line 253"/>
            <p:cNvSpPr>
              <a:spLocks noChangeShapeType="1"/>
            </p:cNvSpPr>
            <p:nvPr/>
          </p:nvSpPr>
          <p:spPr bwMode="auto">
            <a:xfrm>
              <a:off x="2169" y="1693"/>
              <a:ext cx="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" name="Line 258"/>
            <p:cNvSpPr>
              <a:spLocks noChangeShapeType="1"/>
            </p:cNvSpPr>
            <p:nvPr/>
          </p:nvSpPr>
          <p:spPr bwMode="auto">
            <a:xfrm>
              <a:off x="2897" y="1693"/>
              <a:ext cx="169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2" name="Rectangle 259"/>
            <p:cNvSpPr>
              <a:spLocks noChangeArrowheads="1"/>
            </p:cNvSpPr>
            <p:nvPr/>
          </p:nvSpPr>
          <p:spPr bwMode="auto">
            <a:xfrm>
              <a:off x="2295" y="1827"/>
              <a:ext cx="79" cy="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600">
                  <a:solidFill>
                    <a:srgbClr val="000000"/>
                  </a:solidFill>
                </a:rPr>
                <a:t>S</a:t>
              </a:r>
              <a:endParaRPr lang="it-IT"/>
            </a:p>
          </p:txBody>
        </p:sp>
        <p:sp>
          <p:nvSpPr>
            <p:cNvPr id="43" name="Rectangle 260"/>
            <p:cNvSpPr>
              <a:spLocks noChangeArrowheads="1"/>
            </p:cNvSpPr>
            <p:nvPr/>
          </p:nvSpPr>
          <p:spPr bwMode="auto">
            <a:xfrm>
              <a:off x="2365" y="1883"/>
              <a:ext cx="49" cy="1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200" i="0">
                  <a:solidFill>
                    <a:srgbClr val="000000"/>
                  </a:solidFill>
                </a:rPr>
                <a:t>2</a:t>
              </a:r>
              <a:endParaRPr lang="it-IT"/>
            </a:p>
          </p:txBody>
        </p:sp>
        <p:sp>
          <p:nvSpPr>
            <p:cNvPr id="44" name="Line 261"/>
            <p:cNvSpPr>
              <a:spLocks noChangeShapeType="1"/>
            </p:cNvSpPr>
            <p:nvPr/>
          </p:nvSpPr>
          <p:spPr bwMode="auto">
            <a:xfrm>
              <a:off x="2169" y="2007"/>
              <a:ext cx="107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9" name="Line 266"/>
            <p:cNvSpPr>
              <a:spLocks noChangeShapeType="1"/>
            </p:cNvSpPr>
            <p:nvPr/>
          </p:nvSpPr>
          <p:spPr bwMode="auto">
            <a:xfrm>
              <a:off x="3248" y="2007"/>
              <a:ext cx="16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Rectangle 267"/>
            <p:cNvSpPr>
              <a:spLocks noChangeArrowheads="1"/>
            </p:cNvSpPr>
            <p:nvPr/>
          </p:nvSpPr>
          <p:spPr bwMode="auto">
            <a:xfrm>
              <a:off x="2295" y="2141"/>
              <a:ext cx="79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600">
                  <a:solidFill>
                    <a:srgbClr val="000000"/>
                  </a:solidFill>
                </a:rPr>
                <a:t>S</a:t>
              </a:r>
              <a:endParaRPr lang="it-IT"/>
            </a:p>
          </p:txBody>
        </p:sp>
        <p:sp>
          <p:nvSpPr>
            <p:cNvPr id="51" name="Rectangle 268"/>
            <p:cNvSpPr>
              <a:spLocks noChangeArrowheads="1"/>
            </p:cNvSpPr>
            <p:nvPr/>
          </p:nvSpPr>
          <p:spPr bwMode="auto">
            <a:xfrm>
              <a:off x="2365" y="2195"/>
              <a:ext cx="49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200" i="0">
                  <a:solidFill>
                    <a:srgbClr val="000000"/>
                  </a:solidFill>
                </a:rPr>
                <a:t>3</a:t>
              </a:r>
              <a:endParaRPr lang="it-IT"/>
            </a:p>
          </p:txBody>
        </p:sp>
        <p:sp>
          <p:nvSpPr>
            <p:cNvPr id="52" name="Rectangle 269"/>
            <p:cNvSpPr>
              <a:spLocks noChangeArrowheads="1"/>
            </p:cNvSpPr>
            <p:nvPr/>
          </p:nvSpPr>
          <p:spPr bwMode="auto">
            <a:xfrm>
              <a:off x="3283" y="2894"/>
              <a:ext cx="85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600">
                  <a:solidFill>
                    <a:srgbClr val="000000"/>
                  </a:solidFill>
                </a:rPr>
                <a:t>D</a:t>
              </a:r>
              <a:endParaRPr lang="it-IT"/>
            </a:p>
          </p:txBody>
        </p:sp>
        <p:sp>
          <p:nvSpPr>
            <p:cNvPr id="53" name="Line 270"/>
            <p:cNvSpPr>
              <a:spLocks noChangeShapeType="1"/>
            </p:cNvSpPr>
            <p:nvPr/>
          </p:nvSpPr>
          <p:spPr bwMode="auto">
            <a:xfrm>
              <a:off x="2169" y="2318"/>
              <a:ext cx="14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8" name="Line 275"/>
            <p:cNvSpPr>
              <a:spLocks noChangeShapeType="1"/>
            </p:cNvSpPr>
            <p:nvPr/>
          </p:nvSpPr>
          <p:spPr bwMode="auto">
            <a:xfrm>
              <a:off x="3598" y="2318"/>
              <a:ext cx="16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9" name="Line 276"/>
            <p:cNvSpPr>
              <a:spLocks noChangeShapeType="1"/>
            </p:cNvSpPr>
            <p:nvPr/>
          </p:nvSpPr>
          <p:spPr bwMode="auto">
            <a:xfrm flipV="1">
              <a:off x="3858" y="1075"/>
              <a:ext cx="4" cy="11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0" name="Line 277"/>
            <p:cNvSpPr>
              <a:spLocks noChangeShapeType="1"/>
            </p:cNvSpPr>
            <p:nvPr/>
          </p:nvSpPr>
          <p:spPr bwMode="auto">
            <a:xfrm flipV="1">
              <a:off x="3510" y="1075"/>
              <a:ext cx="1" cy="8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1" name="Line 278"/>
            <p:cNvSpPr>
              <a:spLocks noChangeShapeType="1"/>
            </p:cNvSpPr>
            <p:nvPr/>
          </p:nvSpPr>
          <p:spPr bwMode="auto">
            <a:xfrm flipV="1">
              <a:off x="3152" y="1075"/>
              <a:ext cx="9" cy="5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2" name="Line 279"/>
            <p:cNvSpPr>
              <a:spLocks noChangeShapeType="1"/>
            </p:cNvSpPr>
            <p:nvPr/>
          </p:nvSpPr>
          <p:spPr bwMode="auto">
            <a:xfrm flipV="1">
              <a:off x="2808" y="1075"/>
              <a:ext cx="3" cy="1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3" name="Freeform 280"/>
            <p:cNvSpPr>
              <a:spLocks/>
            </p:cNvSpPr>
            <p:nvPr/>
          </p:nvSpPr>
          <p:spPr bwMode="auto">
            <a:xfrm>
              <a:off x="2808" y="1462"/>
              <a:ext cx="1058" cy="1166"/>
            </a:xfrm>
            <a:custGeom>
              <a:avLst/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9957 w 10000"/>
                <a:gd name="connsiteY3" fmla="*/ 7845 h 10000"/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9914 w 10000"/>
                <a:gd name="connsiteY3" fmla="*/ 8347 h 10000"/>
                <a:gd name="connsiteX0" fmla="*/ 0 w 10043"/>
                <a:gd name="connsiteY0" fmla="*/ 0 h 10000"/>
                <a:gd name="connsiteX1" fmla="*/ 0 w 10043"/>
                <a:gd name="connsiteY1" fmla="*/ 10000 h 10000"/>
                <a:gd name="connsiteX2" fmla="*/ 10000 w 10043"/>
                <a:gd name="connsiteY2" fmla="*/ 10000 h 10000"/>
                <a:gd name="connsiteX3" fmla="*/ 10043 w 10043"/>
                <a:gd name="connsiteY3" fmla="*/ 834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3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cubicBezTo>
                    <a:pt x="10000" y="9591"/>
                    <a:pt x="10043" y="8756"/>
                    <a:pt x="10043" y="8347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4" name="Line 281"/>
            <p:cNvSpPr>
              <a:spLocks noChangeShapeType="1"/>
            </p:cNvSpPr>
            <p:nvPr/>
          </p:nvSpPr>
          <p:spPr bwMode="auto">
            <a:xfrm>
              <a:off x="3152" y="1802"/>
              <a:ext cx="9" cy="8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5" name="Line 282"/>
            <p:cNvSpPr>
              <a:spLocks noChangeShapeType="1"/>
            </p:cNvSpPr>
            <p:nvPr/>
          </p:nvSpPr>
          <p:spPr bwMode="auto">
            <a:xfrm>
              <a:off x="3508" y="2138"/>
              <a:ext cx="3" cy="4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6" name="Oval 283"/>
            <p:cNvSpPr>
              <a:spLocks noChangeArrowheads="1"/>
            </p:cNvSpPr>
            <p:nvPr/>
          </p:nvSpPr>
          <p:spPr bwMode="auto">
            <a:xfrm>
              <a:off x="2786" y="2604"/>
              <a:ext cx="48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7" name="Oval 284"/>
            <p:cNvSpPr>
              <a:spLocks noChangeArrowheads="1"/>
            </p:cNvSpPr>
            <p:nvPr/>
          </p:nvSpPr>
          <p:spPr bwMode="auto">
            <a:xfrm>
              <a:off x="3136" y="2604"/>
              <a:ext cx="48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8" name="Oval 285"/>
            <p:cNvSpPr>
              <a:spLocks noChangeArrowheads="1"/>
            </p:cNvSpPr>
            <p:nvPr/>
          </p:nvSpPr>
          <p:spPr bwMode="auto">
            <a:xfrm>
              <a:off x="3311" y="2604"/>
              <a:ext cx="48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9" name="Oval 286"/>
            <p:cNvSpPr>
              <a:spLocks noChangeArrowheads="1"/>
            </p:cNvSpPr>
            <p:nvPr/>
          </p:nvSpPr>
          <p:spPr bwMode="auto">
            <a:xfrm>
              <a:off x="3487" y="2604"/>
              <a:ext cx="47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0" name="Oval 287"/>
            <p:cNvSpPr>
              <a:spLocks noChangeArrowheads="1"/>
            </p:cNvSpPr>
            <p:nvPr/>
          </p:nvSpPr>
          <p:spPr bwMode="auto">
            <a:xfrm>
              <a:off x="3837" y="2604"/>
              <a:ext cx="48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1" name="Line 288"/>
            <p:cNvSpPr>
              <a:spLocks noChangeShapeType="1"/>
            </p:cNvSpPr>
            <p:nvPr/>
          </p:nvSpPr>
          <p:spPr bwMode="auto">
            <a:xfrm>
              <a:off x="3335" y="2628"/>
              <a:ext cx="1" cy="2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cxnSp>
        <p:nvCxnSpPr>
          <p:cNvPr id="6" name="Connettore 1 5"/>
          <p:cNvCxnSpPr/>
          <p:nvPr/>
        </p:nvCxnSpPr>
        <p:spPr>
          <a:xfrm flipH="1">
            <a:off x="2304310" y="2144922"/>
            <a:ext cx="154739" cy="3553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 flipH="1">
            <a:off x="2894677" y="2692391"/>
            <a:ext cx="154739" cy="3553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1 75"/>
          <p:cNvCxnSpPr/>
          <p:nvPr/>
        </p:nvCxnSpPr>
        <p:spPr>
          <a:xfrm flipH="1">
            <a:off x="3488261" y="3261056"/>
            <a:ext cx="154739" cy="3553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 flipH="1">
            <a:off x="4075413" y="3759170"/>
            <a:ext cx="154739" cy="3553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Struttura gerarchica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8086" y="5425441"/>
            <a:ext cx="7757308" cy="1432560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Es. </a:t>
            </a:r>
            <a:r>
              <a:rPr lang="it-IT" dirty="0" smtClean="0"/>
              <a:t>1Gbit </a:t>
            </a:r>
            <a:r>
              <a:rPr lang="it-IT" dirty="0" smtClean="0"/>
              <a:t>DDR</a:t>
            </a:r>
          </a:p>
          <a:p>
            <a:pPr lvl="1"/>
            <a:r>
              <a:rPr lang="it-IT" dirty="0" smtClean="0"/>
              <a:t>8 </a:t>
            </a:r>
            <a:r>
              <a:rPr lang="it-IT" dirty="0" smtClean="0"/>
              <a:t>moduli (128MB)</a:t>
            </a:r>
          </a:p>
          <a:p>
            <a:pPr lvl="1"/>
            <a:r>
              <a:rPr lang="it-IT" dirty="0" smtClean="0"/>
              <a:t>128MB=2</a:t>
            </a:r>
            <a:r>
              <a:rPr lang="it-IT" baseline="30000" dirty="0" smtClean="0"/>
              <a:t>14 </a:t>
            </a:r>
            <a:r>
              <a:rPr lang="it-IT" dirty="0" smtClean="0"/>
              <a:t>WL x 2</a:t>
            </a:r>
            <a:r>
              <a:rPr lang="it-IT" baseline="30000" dirty="0" smtClean="0"/>
              <a:t>11 </a:t>
            </a:r>
            <a:r>
              <a:rPr lang="it-IT" dirty="0" smtClean="0"/>
              <a:t>BL x 2</a:t>
            </a:r>
            <a:r>
              <a:rPr lang="it-IT" baseline="30000" dirty="0" smtClean="0"/>
              <a:t>2 </a:t>
            </a:r>
            <a:r>
              <a:rPr lang="it-IT" dirty="0" smtClean="0"/>
              <a:t>Blocchi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58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4734" y="1512324"/>
            <a:ext cx="7391400" cy="4219575"/>
          </a:xfrm>
          <a:prstGeom prst="rect">
            <a:avLst/>
          </a:prstGeom>
          <a:noFill/>
          <a:ln/>
        </p:spPr>
      </p:pic>
      <p:sp>
        <p:nvSpPr>
          <p:cNvPr id="7" name="Rettangolo 6"/>
          <p:cNvSpPr/>
          <p:nvPr/>
        </p:nvSpPr>
        <p:spPr>
          <a:xfrm>
            <a:off x="6627223" y="1515291"/>
            <a:ext cx="1123406" cy="26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6714777" y="151529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Block </a:t>
            </a:r>
            <a:r>
              <a:rPr lang="it-IT" sz="1600" i="1" dirty="0" smtClean="0"/>
              <a:t>P-1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triangl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14396</TotalTime>
  <Words>3411</Words>
  <Application>Microsoft Office PowerPoint</Application>
  <PresentationFormat>Presentazione su schermo (4:3)</PresentationFormat>
  <Paragraphs>921</Paragraphs>
  <Slides>9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Calibri</vt:lpstr>
      <vt:lpstr>Cambria Math</vt:lpstr>
      <vt:lpstr>Courier New</vt:lpstr>
      <vt:lpstr>Wingdings</vt:lpstr>
      <vt:lpstr>Wingdings 3</vt:lpstr>
      <vt:lpstr>DEI_OFFICIAL_TEMPLATE_SLIDE</vt:lpstr>
      <vt:lpstr>Equazione</vt:lpstr>
      <vt:lpstr>Architettura di una memoria RAM</vt:lpstr>
      <vt:lpstr>Un semplice microprocessore</vt:lpstr>
      <vt:lpstr>Struttura della memoria RAM</vt:lpstr>
      <vt:lpstr>Indirizzamento della memoria</vt:lpstr>
      <vt:lpstr>Indirizzamento della memoria</vt:lpstr>
      <vt:lpstr>Decoder di riga</vt:lpstr>
      <vt:lpstr>Decoder multistadio</vt:lpstr>
      <vt:lpstr>Decoder di colonna</vt:lpstr>
      <vt:lpstr>Struttura gerarchica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gerosa</cp:lastModifiedBy>
  <cp:revision>748</cp:revision>
  <cp:lastPrinted>2017-04-04T06:24:10Z</cp:lastPrinted>
  <dcterms:created xsi:type="dcterms:W3CDTF">2012-02-15T10:19:18Z</dcterms:created>
  <dcterms:modified xsi:type="dcterms:W3CDTF">2020-10-29T17:08:45Z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