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65" r:id="rId3"/>
    <p:sldId id="382" r:id="rId4"/>
    <p:sldId id="366" r:id="rId5"/>
    <p:sldId id="367" r:id="rId6"/>
    <p:sldId id="368" r:id="rId7"/>
    <p:sldId id="375" r:id="rId8"/>
    <p:sldId id="376" r:id="rId9"/>
    <p:sldId id="3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20/12/2023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16</a:t>
            </a:r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16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F99ABF-77A5-1DC1-D1B8-B5C7BABF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6" y="1418744"/>
            <a:ext cx="8041640" cy="43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8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5A58C1-25FB-A962-8469-50D4929C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3" y="1401157"/>
            <a:ext cx="7907830" cy="44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Ridefinizioni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A64D9B2-CDFE-0C57-A839-DB29EFB1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1" y="1466680"/>
            <a:ext cx="7353937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62589F-725B-CCE9-F29A-C9B258F7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1" y="1994104"/>
            <a:ext cx="8164763" cy="31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4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Sottotipi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F9267F8-6E79-A83A-D872-E662F774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4" y="1297859"/>
            <a:ext cx="6994532" cy="47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Sottotipi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E2E780-8982-0495-4C1D-66ECB45D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2" y="1307019"/>
            <a:ext cx="8011495" cy="46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3: Soluzione (possibile)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932869-2085-E93F-5DF9-704777A3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9" y="2484038"/>
            <a:ext cx="809314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88</Words>
  <Application>Microsoft Office PowerPoint</Application>
  <PresentationFormat>Presentazione su schermo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Tutorato 7</vt:lpstr>
      <vt:lpstr>First thing first…</vt:lpstr>
      <vt:lpstr>Esercizio 1: Modellazione</vt:lpstr>
      <vt:lpstr>Esercizio 1: Modellazione</vt:lpstr>
      <vt:lpstr>Esercizio 2: Ridefinizioni</vt:lpstr>
      <vt:lpstr>Esercizio 2: Soluzione</vt:lpstr>
      <vt:lpstr>Esercizio 3: Sottotipi</vt:lpstr>
      <vt:lpstr>Esercizio 3: Sottotipi</vt:lpstr>
      <vt:lpstr>Esercizio 3: Soluzione (possibile)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193</cp:revision>
  <dcterms:created xsi:type="dcterms:W3CDTF">2023-10-16T19:00:43Z</dcterms:created>
  <dcterms:modified xsi:type="dcterms:W3CDTF">2023-12-20T09:29:31Z</dcterms:modified>
</cp:coreProperties>
</file>