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60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3246" y="2541532"/>
            <a:ext cx="6858000" cy="2099047"/>
          </a:xfrm>
        </p:spPr>
        <p:txBody>
          <a:bodyPr/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Author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July 2</a:t>
            </a:r>
            <a:r>
              <a:rPr lang="en-US" sz="14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2024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Something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423554"/>
            <a:ext cx="834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>
                <a:latin typeface="Segoe UI" panose="020B0502040204020203" pitchFamily="34" charset="0"/>
                <a:cs typeface="Segoe UI" panose="020B0502040204020203" pitchFamily="34" charset="0"/>
              </a:rPr>
              <a:t>aaaa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18</Words>
  <Application>Microsoft Office PowerPoint</Application>
  <PresentationFormat>Presentazione su schermo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Segoe UI</vt:lpstr>
      <vt:lpstr>Tema di Office</vt:lpstr>
      <vt:lpstr>Title</vt:lpstr>
      <vt:lpstr>Table of 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Gabriel Rovesti</cp:lastModifiedBy>
  <cp:revision>86</cp:revision>
  <dcterms:created xsi:type="dcterms:W3CDTF">2023-11-10T15:36:15Z</dcterms:created>
  <dcterms:modified xsi:type="dcterms:W3CDTF">2024-06-07T10:09:56Z</dcterms:modified>
</cp:coreProperties>
</file>