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70" r:id="rId6"/>
    <p:sldId id="262" r:id="rId7"/>
    <p:sldId id="271" r:id="rId8"/>
    <p:sldId id="263" r:id="rId9"/>
    <p:sldId id="272" r:id="rId10"/>
    <p:sldId id="273" r:id="rId11"/>
    <p:sldId id="264" r:id="rId12"/>
    <p:sldId id="265" r:id="rId13"/>
    <p:sldId id="274" r:id="rId14"/>
    <p:sldId id="266" r:id="rId15"/>
    <p:sldId id="275" r:id="rId16"/>
    <p:sldId id="276" r:id="rId17"/>
    <p:sldId id="278" r:id="rId18"/>
    <p:sldId id="27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0/235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37204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5-1680/12/7/702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u.buffalo.edu/~batta/myers.pdf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AV-path-planning-model-in-2D-space_fig1_32931145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461178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275813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 (WNMA)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Extended from single-agent to multi-agent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Traveling Salesperson Problem (MTSP)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Routing Problem (VRP)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task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allocation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among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UAVs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Multi-objective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 distance, energy, risk)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precedence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methods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heuristic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Networks (NN) for complex pattern learning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Hybrid approaches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7729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E2FC-BF9C-7779-EF31-016B8F7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416067"/>
            <a:ext cx="8587946" cy="4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D39115-4000-009C-D7E0-BD947329D085}"/>
              </a:ext>
            </a:extLst>
          </p:cNvPr>
          <p:cNvSpPr txBox="1"/>
          <p:nvPr/>
        </p:nvSpPr>
        <p:spPr>
          <a:xfrm>
            <a:off x="840260" y="5792736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https://www.mdpi.com/2227-7390/11/10/2356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3220" y="1321826"/>
            <a:ext cx="79793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River search scenarios (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components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Gaussian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Mixture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(GMM) for probability distribution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high-value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adjusts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greedily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Insertion (AI) method for prioritization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Constructs search route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 aspects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prior information to estimate target locations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geometry and probability distributions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detection probability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050C1-24BB-E433-AAFF-1723656E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4" y="1260270"/>
            <a:ext cx="4136691" cy="15175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A34C17-7A0E-C760-0D6F-7887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3" y="3106501"/>
            <a:ext cx="4711862" cy="2718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34E254-147A-F58D-49AE-94BD377B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9" y="2994068"/>
            <a:ext cx="3820135" cy="29429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ED0DD-F1D4-6891-5305-687377227983}"/>
              </a:ext>
            </a:extLst>
          </p:cNvPr>
          <p:cNvSpPr txBox="1"/>
          <p:nvPr/>
        </p:nvSpPr>
        <p:spPr>
          <a:xfrm>
            <a:off x="750679" y="5904869"/>
            <a:ext cx="8217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Optimal UAV Route Planning for Coverage Search of Stationary Target in River</a:t>
            </a:r>
            <a:r>
              <a:rPr lang="en-US" sz="1000" dirty="0"/>
              <a:t> – (Paper 5)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1889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Hostile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rapid changes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objectives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stringent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real-time planning and decision-making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approaches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Shortest-Path (CSP) method (Royset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risk while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satisfying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fuel and 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Lagrangian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Relaxation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Enumeration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(LRE) algorithm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network approach (Myers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Incorporates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dynamics 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pseudonodes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Djikstra’s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 for optimal paths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15/19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301379"/>
            <a:ext cx="4494704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Comparative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CSP method: handles multiple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suitable for complex missions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approach: fast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Both focus on single-UAV routing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handling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rapidly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changing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landscapes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Lack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multi-UAV coordination considerations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xioms 12 00702 g001 550">
            <a:extLst>
              <a:ext uri="{FF2B5EF4-FFF2-40B4-BE49-F238E27FC236}">
                <a16:creationId xmlns:a16="http://schemas.microsoft.com/office/drawing/2014/main" id="{31DA54DF-C277-91AA-245C-9148A0AC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0446"/>
            <a:ext cx="4257105" cy="3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CB37C-B46C-6F82-9FE1-A5B654C456BA}"/>
              </a:ext>
            </a:extLst>
          </p:cNvPr>
          <p:cNvSpPr txBox="1"/>
          <p:nvPr/>
        </p:nvSpPr>
        <p:spPr>
          <a:xfrm>
            <a:off x="5001185" y="5680367"/>
            <a:ext cx="353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https://www.mdpi.com/2075-1680/12/7/702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16/19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EA3AF-CC73-002E-E028-C328FE77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1291342"/>
            <a:ext cx="5759022" cy="21376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B7AF45-DBCB-DADC-63B5-F2BB3B30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" y="3328037"/>
            <a:ext cx="3097587" cy="2691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4127C8-4084-50B7-BF21-B5F8FF3F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32" y="3459892"/>
            <a:ext cx="5996945" cy="22497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7C890C-7E94-8A1D-9A13-538E74591109}"/>
              </a:ext>
            </a:extLst>
          </p:cNvPr>
          <p:cNvSpPr txBox="1"/>
          <p:nvPr/>
        </p:nvSpPr>
        <p:spPr>
          <a:xfrm>
            <a:off x="494271" y="5896737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https://www.acsu.buffalo.edu/~batta/myers.pdf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9487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17/19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42EEF5-E3EE-7859-08FC-8BA8128C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6" y="1263022"/>
            <a:ext cx="7086713" cy="4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18/19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BD3004-A3A2-00BC-DC63-747082D0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23" y="1359243"/>
            <a:ext cx="7665075" cy="47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19/19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7061506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emerging technologies (e.g., 5G, IoT)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improvements and real-time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adaptability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Human-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interaction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Environmental considerations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Ethical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regulatory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challenges (e.g., AI,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robotics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UAV path planning model in 2D space">
            <a:extLst>
              <a:ext uri="{FF2B5EF4-FFF2-40B4-BE49-F238E27FC236}">
                <a16:creationId xmlns:a16="http://schemas.microsoft.com/office/drawing/2014/main" id="{C71CF2BF-B8E9-E32D-CABF-13FA193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91" y="2637772"/>
            <a:ext cx="3155962" cy="1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6620BE-D5DB-A893-AEA4-EA8C854FE4A7}"/>
              </a:ext>
            </a:extLst>
          </p:cNvPr>
          <p:cNvSpPr txBox="1"/>
          <p:nvPr/>
        </p:nvSpPr>
        <p:spPr>
          <a:xfrm>
            <a:off x="5524253" y="4656950"/>
            <a:ext cx="34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https://www.researchgate.net/figure/UAV-path-planning-model-in-2D-space_fig1_329311458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and overview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2. 	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3. 	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4.	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5.	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6. 	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7.	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515914" y="1386050"/>
            <a:ext cx="446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8.	Comparison of approaches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9.	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3/19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4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291174" y="5674160"/>
            <a:ext cx="457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Handling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2"/>
              </a:rPr>
              <a:t>Path Planning in Complex 3D Environments Using a Probabilistic Roadmap Method</a:t>
            </a:r>
            <a:r>
              <a:rPr lang="en-US" sz="1000" dirty="0"/>
              <a:t> – (Paper 2)</a:t>
            </a:r>
            <a:endParaRPr lang="it-IT" sz="1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path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plannig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34B26-66B8-652B-3920-76D0EA2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6" y="1141327"/>
            <a:ext cx="3358880" cy="24637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D28764-3659-E88B-BB29-4C5F751A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2" y="3799626"/>
            <a:ext cx="3832088" cy="2253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F1267-AA68-A636-4956-8270CD00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7" y="2140176"/>
            <a:ext cx="3523169" cy="2929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8DD06-9F2C-8F62-A9D5-B4CB73D16FDD}"/>
              </a:ext>
            </a:extLst>
          </p:cNvPr>
          <p:cNvSpPr txBox="1"/>
          <p:nvPr/>
        </p:nvSpPr>
        <p:spPr>
          <a:xfrm>
            <a:off x="5295363" y="5348210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Path Planning of UAV Based on Improved Adaptive Grey Wolf Optimization Algorithm</a:t>
            </a:r>
            <a:r>
              <a:rPr lang="it-IT" sz="1000" dirty="0"/>
              <a:t> </a:t>
            </a:r>
            <a:r>
              <a:rPr lang="en-US" sz="1000" dirty="0"/>
              <a:t>– (Paper 4)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846</Words>
  <Application>Microsoft Office PowerPoint</Application>
  <PresentationFormat>Presentazione su schermo 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Multi-UAV coordination</vt:lpstr>
      <vt:lpstr>Environment-specific approaches</vt:lpstr>
      <vt:lpstr>Environment-specific approaches</vt:lpstr>
      <vt:lpstr>Military applications</vt:lpstr>
      <vt:lpstr>Military applications</vt:lpstr>
      <vt:lpstr>Military applications</vt:lpstr>
      <vt:lpstr>Comparison of approaches (1)</vt:lpstr>
      <vt:lpstr>Comparison of approaches (2)</vt:lpstr>
      <vt:lpstr>Future challenges and 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Route Planning Strategies</dc:title>
  <dc:creator>Rovesti Gabriel</dc:creator>
  <cp:lastModifiedBy>Gabriel Rovesti</cp:lastModifiedBy>
  <cp:revision>171</cp:revision>
  <dcterms:created xsi:type="dcterms:W3CDTF">2023-11-10T15:36:15Z</dcterms:created>
  <dcterms:modified xsi:type="dcterms:W3CDTF">2024-09-15T07:46:59Z</dcterms:modified>
</cp:coreProperties>
</file>