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79476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47</Words>
  <Application>Microsoft Office PowerPoint</Application>
  <PresentationFormat>Presentazione su schermo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136</cp:revision>
  <dcterms:created xsi:type="dcterms:W3CDTF">2023-11-10T15:36:15Z</dcterms:created>
  <dcterms:modified xsi:type="dcterms:W3CDTF">2024-09-09T07:43:41Z</dcterms:modified>
</cp:coreProperties>
</file>