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67" autoAdjust="0"/>
    <p:restoredTop sz="95033" autoAdjust="0"/>
  </p:normalViewPr>
  <p:slideViewPr>
    <p:cSldViewPr snapToGrid="0">
      <p:cViewPr varScale="1">
        <p:scale>
          <a:sx n="74" d="100"/>
          <a:sy n="74" d="100"/>
        </p:scale>
        <p:origin x="1603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40366419308539" TargetMode="Externa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140366419308539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886" y="95541"/>
            <a:ext cx="8884227" cy="2387600"/>
          </a:xfrm>
        </p:spPr>
        <p:txBody>
          <a:bodyPr/>
          <a:lstStyle/>
          <a:p>
            <a:r>
              <a:rPr lang="en-US" sz="3600" b="1" dirty="0">
                <a:latin typeface="Aptos" panose="020B0004020202020204" pitchFamily="34" charset="0"/>
                <a:cs typeface="Segoe UI" panose="020B0502040204020203" pitchFamily="34" charset="0"/>
              </a:rPr>
              <a:t>UAV Route Planning Strategies for Efficient Coverage Search in Complex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2999" y="2379476"/>
            <a:ext cx="6858000" cy="2099047"/>
          </a:xfrm>
        </p:spPr>
        <p:txBody>
          <a:bodyPr/>
          <a:lstStyle/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Gabriel Rovesti</a:t>
            </a:r>
          </a:p>
          <a:p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Exam of 19</a:t>
            </a:r>
            <a:r>
              <a:rPr lang="en-US" sz="1400" baseline="30000" dirty="0">
                <a:latin typeface="Aptos" panose="020B0004020202020204" pitchFamily="34" charset="0"/>
                <a:cs typeface="Segoe UI" panose="020B0502040204020203" pitchFamily="34" charset="0"/>
              </a:rPr>
              <a:t>th</a:t>
            </a:r>
            <a:r>
              <a:rPr lang="en-US" sz="1400" dirty="0">
                <a:latin typeface="Aptos" panose="020B0004020202020204" pitchFamily="34" charset="0"/>
                <a:cs typeface="Segoe UI" panose="020B0502040204020203" pitchFamily="34" charset="0"/>
              </a:rPr>
              <a:t> September 2024</a:t>
            </a:r>
          </a:p>
          <a:p>
            <a:endParaRPr lang="en-US" sz="14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dirty="0">
                <a:latin typeface="Aptos" panose="020B0004020202020204" pitchFamily="34" charset="0"/>
                <a:cs typeface="Segoe UI" panose="020B0502040204020203" pitchFamily="34" charset="0"/>
              </a:rPr>
              <a:t>Prof. Claudio Enrico Palazzi</a:t>
            </a:r>
          </a:p>
          <a:p>
            <a:endParaRPr lang="en-US" sz="1800" dirty="0">
              <a:latin typeface="Aptos" panose="020B0004020202020204" pitchFamily="34" charset="0"/>
              <a:cs typeface="Segoe UI" panose="020B0502040204020203" pitchFamily="34" charset="0"/>
            </a:endParaRP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Wireless Networks for Mobile Applications</a:t>
            </a:r>
          </a:p>
          <a:p>
            <a:r>
              <a:rPr lang="en-US" sz="1800" b="1" dirty="0">
                <a:latin typeface="Aptos" panose="020B0004020202020204" pitchFamily="34" charset="0"/>
                <a:cs typeface="Segoe UI" panose="020B0502040204020203" pitchFamily="34" charset="0"/>
              </a:rPr>
              <a:t>2023-2024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10/13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495620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11/13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242848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94674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13/13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64504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Table of 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2/13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400050" y="1378522"/>
            <a:ext cx="446851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Introduction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457200" indent="-457200">
              <a:buFont typeface="+mj-lt"/>
              <a:buAutoNum type="arabicPeriod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4AB3E0E-BD4D-DD37-5D49-D762C41EA92E}"/>
              </a:ext>
            </a:extLst>
          </p:cNvPr>
          <p:cNvSpPr txBox="1"/>
          <p:nvPr/>
        </p:nvSpPr>
        <p:spPr>
          <a:xfrm>
            <a:off x="4868562" y="1378522"/>
            <a:ext cx="44685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Comparison of approaches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Future challenges and research directions</a:t>
            </a:r>
          </a:p>
          <a:p>
            <a:pPr marL="457200" indent="-457200">
              <a:buAutoNum type="arabicPeriod" startAt="9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indent="-457200">
              <a:buAutoNum type="arabicPeriod" startAt="9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29262818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3/13</a:t>
            </a:r>
          </a:p>
        </p:txBody>
      </p:sp>
      <p:pic>
        <p:nvPicPr>
          <p:cNvPr id="6" name="Immagine 5" descr="Immagine che contiene diagramma, cerchio, linea, schizzo&#10;&#10;Descrizione generata automaticamente">
            <a:extLst>
              <a:ext uri="{FF2B5EF4-FFF2-40B4-BE49-F238E27FC236}">
                <a16:creationId xmlns:a16="http://schemas.microsoft.com/office/drawing/2014/main" id="{031AA6C4-834F-7C7F-138A-5E0BEB1AF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902" y="3298332"/>
            <a:ext cx="3083203" cy="1982059"/>
          </a:xfrm>
          <a:prstGeom prst="rect">
            <a:avLst/>
          </a:prstGeom>
        </p:spPr>
      </p:pic>
      <p:pic>
        <p:nvPicPr>
          <p:cNvPr id="8" name="Immagine 7" descr="Immagine che contiene testo, schermata, design&#10;&#10;Descrizione generata automaticamente">
            <a:extLst>
              <a:ext uri="{FF2B5EF4-FFF2-40B4-BE49-F238E27FC236}">
                <a16:creationId xmlns:a16="http://schemas.microsoft.com/office/drawing/2014/main" id="{9D993DE7-9995-DDE5-A88C-58810E435D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12" y="1370478"/>
            <a:ext cx="7081622" cy="1686100"/>
          </a:xfrm>
          <a:prstGeom prst="rect">
            <a:avLst/>
          </a:prstGeom>
        </p:spPr>
      </p:pic>
      <p:pic>
        <p:nvPicPr>
          <p:cNvPr id="10" name="Immagine 9" descr="Immagine che contiene testo, schermata, Carattere, diagramma&#10;&#10;Descrizione generata automaticamente">
            <a:extLst>
              <a:ext uri="{FF2B5EF4-FFF2-40B4-BE49-F238E27FC236}">
                <a16:creationId xmlns:a16="http://schemas.microsoft.com/office/drawing/2014/main" id="{497C444F-B2C7-5E3E-0955-E0099943D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95" y="3298332"/>
            <a:ext cx="5092685" cy="2181292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CE57-CE6F-1A55-D3F4-5083C0164047}"/>
              </a:ext>
            </a:extLst>
          </p:cNvPr>
          <p:cNvSpPr txBox="1"/>
          <p:nvPr/>
        </p:nvSpPr>
        <p:spPr>
          <a:xfrm>
            <a:off x="1393897" y="5643250"/>
            <a:ext cx="6356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Reference: </a:t>
            </a:r>
            <a:r>
              <a:rPr lang="it-IT" sz="1400" dirty="0">
                <a:hlinkClick r:id="rId5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7208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Overview of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4/13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1190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Classical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it-IT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Military applications</a:t>
            </a:r>
          </a:p>
        </p:txBody>
      </p:sp>
    </p:spTree>
    <p:extLst>
      <p:ext uri="{BB962C8B-B14F-4D97-AF65-F5344CB8AC3E}">
        <p14:creationId xmlns:p14="http://schemas.microsoft.com/office/powerpoint/2010/main" val="198015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Classical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5/13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3602065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Probabilistic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6/13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  <p:pic>
        <p:nvPicPr>
          <p:cNvPr id="5" name="Immagine 4" descr="Immagine che contiene schizzo, arte, Simmetria, Arti creative&#10;&#10;Descrizione generata automaticamente">
            <a:extLst>
              <a:ext uri="{FF2B5EF4-FFF2-40B4-BE49-F238E27FC236}">
                <a16:creationId xmlns:a16="http://schemas.microsoft.com/office/drawing/2014/main" id="{90466893-DE8A-8282-49F5-D1F1BDA52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3241" y="2195150"/>
            <a:ext cx="2905041" cy="263800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15D23C-26FE-8D08-D7C1-13B0D7CFEA09}"/>
              </a:ext>
            </a:extLst>
          </p:cNvPr>
          <p:cNvSpPr txBox="1"/>
          <p:nvPr/>
        </p:nvSpPr>
        <p:spPr>
          <a:xfrm>
            <a:off x="5416961" y="5097613"/>
            <a:ext cx="2841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/>
              <a:t>Reference: </a:t>
            </a:r>
            <a:r>
              <a:rPr lang="it-IT" sz="1400" dirty="0">
                <a:hlinkClick r:id="rId3"/>
              </a:rPr>
              <a:t>https://www.sciencedirect.com/science/article/pii/S0140366419308539</a:t>
            </a:r>
            <a:r>
              <a:rPr lang="it-IT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1752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Nature-inspired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7/13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14105764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rm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Multi-UAV coordination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8/13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4154783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241D5-7C6B-45F6-9B01-BE455CD8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02"/>
            <a:ext cx="7061507" cy="1114425"/>
          </a:xfrm>
        </p:spPr>
        <p:txBody>
          <a:bodyPr>
            <a:noAutofit/>
          </a:bodyPr>
          <a:lstStyle/>
          <a:p>
            <a:r>
              <a:rPr lang="en-US" sz="3600" dirty="0">
                <a:latin typeface="Segoe UI" panose="020B0502040204020203" pitchFamily="34" charset="0"/>
                <a:cs typeface="Segoe UI" panose="020B0502040204020203" pitchFamily="34" charset="0"/>
              </a:rPr>
              <a:t>Environment-specific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64D78-A03B-45A9-9177-047825E632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43105" y="6365195"/>
            <a:ext cx="2841321" cy="365125"/>
          </a:xfrm>
        </p:spPr>
        <p:txBody>
          <a:bodyPr/>
          <a:lstStyle/>
          <a:p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UAV Route Planning Strategies – 9/13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C3825A1-BC2D-A575-E5DA-F3AAE95E3E9E}"/>
              </a:ext>
            </a:extLst>
          </p:cNvPr>
          <p:cNvSpPr txBox="1"/>
          <p:nvPr/>
        </p:nvSpPr>
        <p:spPr>
          <a:xfrm>
            <a:off x="262647" y="1391055"/>
            <a:ext cx="8528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it-IT" sz="2000" dirty="0">
                <a:latin typeface="Segoe UI" panose="020B0502040204020203" pitchFamily="34" charset="0"/>
                <a:cs typeface="Segoe UI" panose="020B0502040204020203" pitchFamily="34" charset="0"/>
              </a:rPr>
              <a:t>aa</a:t>
            </a:r>
          </a:p>
        </p:txBody>
      </p:sp>
    </p:spTree>
    <p:extLst>
      <p:ext uri="{BB962C8B-B14F-4D97-AF65-F5344CB8AC3E}">
        <p14:creationId xmlns:p14="http://schemas.microsoft.com/office/powerpoint/2010/main" val="3247074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TM04033917[[fn=Berlino]]</Template>
  <TotalTime>0</TotalTime>
  <Words>213</Words>
  <Application>Microsoft Office PowerPoint</Application>
  <PresentationFormat>Presentazione su schermo (4:3)</PresentationFormat>
  <Paragraphs>76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Segoe UI</vt:lpstr>
      <vt:lpstr>Tema di Office</vt:lpstr>
      <vt:lpstr>UAV Route Planning Strategies for Efficient Coverage Search in Complex Environments</vt:lpstr>
      <vt:lpstr>Table of contents</vt:lpstr>
      <vt:lpstr>UAV Route Planning</vt:lpstr>
      <vt:lpstr>Overview of approaches</vt:lpstr>
      <vt:lpstr>Classical approaches</vt:lpstr>
      <vt:lpstr>Probabilistic methods</vt:lpstr>
      <vt:lpstr>Nature-inspired algorithms</vt:lpstr>
      <vt:lpstr>Multi-UAV coordination</vt:lpstr>
      <vt:lpstr>Environment-specific approaches</vt:lpstr>
      <vt:lpstr>Military applications</vt:lpstr>
      <vt:lpstr>Comparison of approaches</vt:lpstr>
      <vt:lpstr>Future challenges and research directions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 and Password Security</dc:title>
  <dc:creator>Rovesti Gabriel</dc:creator>
  <cp:lastModifiedBy>Gabriel Rovesti</cp:lastModifiedBy>
  <cp:revision>141</cp:revision>
  <dcterms:created xsi:type="dcterms:W3CDTF">2023-11-10T15:36:15Z</dcterms:created>
  <dcterms:modified xsi:type="dcterms:W3CDTF">2024-09-09T12:41:21Z</dcterms:modified>
</cp:coreProperties>
</file>