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65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7" y="28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36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‹N›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3" name="Google Shape;83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1" name="Google Shape;11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5" name="Google Shape;125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36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1" name="Google Shape;131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titolo" type="title">
  <p:cSld name="TITL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2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rgbClr val="888888"/>
              </a:buClr>
              <a:buSzPts val="225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875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125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888888"/>
              </a:buClr>
              <a:buSzPts val="135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1" name="Google Shape;21;p2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esto + 1 Immagine">
  <p:cSld name="Testo + 1 Immagine">
    <p:bg>
      <p:bgPr>
        <a:solidFill>
          <a:schemeClr val="lt1"/>
        </a:solidFill>
        <a:effectLst/>
      </p:bgPr>
    </p:bg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1"/>
          <p:cNvSpPr txBox="1">
            <a:spLocks noGrp="1"/>
          </p:cNvSpPr>
          <p:nvPr>
            <p:ph type="body" idx="1"/>
          </p:nvPr>
        </p:nvSpPr>
        <p:spPr>
          <a:xfrm>
            <a:off x="521493" y="549276"/>
            <a:ext cx="6750844" cy="1439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11"/>
          <p:cNvSpPr txBox="1">
            <a:spLocks noGrp="1"/>
          </p:cNvSpPr>
          <p:nvPr>
            <p:ph type="body" idx="2"/>
          </p:nvPr>
        </p:nvSpPr>
        <p:spPr>
          <a:xfrm>
            <a:off x="521493" y="1989139"/>
            <a:ext cx="6750844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ella">
  <p:cSld name="Tabella">
    <p:bg>
      <p:bgPr>
        <a:solidFill>
          <a:schemeClr val="lt1"/>
        </a:solidFill>
        <a:effectLst/>
      </p:bgPr>
    </p:bg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2"/>
          <p:cNvSpPr txBox="1">
            <a:spLocks noGrp="1"/>
          </p:cNvSpPr>
          <p:nvPr>
            <p:ph type="body" idx="1"/>
          </p:nvPr>
        </p:nvSpPr>
        <p:spPr>
          <a:xfrm>
            <a:off x="521494" y="549276"/>
            <a:ext cx="3780000" cy="1439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12"/>
          <p:cNvSpPr txBox="1">
            <a:spLocks noGrp="1"/>
          </p:cNvSpPr>
          <p:nvPr>
            <p:ph type="body" idx="2"/>
          </p:nvPr>
        </p:nvSpPr>
        <p:spPr>
          <a:xfrm>
            <a:off x="4842506" y="549276"/>
            <a:ext cx="3780000" cy="143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33333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Testo + 1 Immagine">
  <p:cSld name="2_Testo + 1 Immagine">
    <p:bg>
      <p:bgPr>
        <a:solidFill>
          <a:schemeClr val="lt1"/>
        </a:solidFill>
        <a:effectLst/>
      </p:bgPr>
    </p:bg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>
            <a:spLocks noGrp="1"/>
          </p:cNvSpPr>
          <p:nvPr>
            <p:ph type="body" idx="1"/>
          </p:nvPr>
        </p:nvSpPr>
        <p:spPr>
          <a:xfrm>
            <a:off x="521494" y="549276"/>
            <a:ext cx="3780000" cy="14398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0" name="Google Shape;60;p13"/>
          <p:cNvSpPr>
            <a:spLocks noGrp="1"/>
          </p:cNvSpPr>
          <p:nvPr>
            <p:ph type="pic" idx="2"/>
          </p:nvPr>
        </p:nvSpPr>
        <p:spPr>
          <a:xfrm>
            <a:off x="4572001" y="549275"/>
            <a:ext cx="4050506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1" name="Google Shape;61;p13"/>
          <p:cNvSpPr txBox="1">
            <a:spLocks noGrp="1"/>
          </p:cNvSpPr>
          <p:nvPr>
            <p:ph type="body" idx="3"/>
          </p:nvPr>
        </p:nvSpPr>
        <p:spPr>
          <a:xfrm>
            <a:off x="521494" y="1989139"/>
            <a:ext cx="3780000" cy="43195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esto + 1 Immagine">
  <p:cSld name="1_Testo + 1 Immagine">
    <p:bg>
      <p:bgPr>
        <a:solidFill>
          <a:schemeClr val="lt1"/>
        </a:solidFill>
        <a:effectLst/>
      </p:bgPr>
    </p:bg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4"/>
          <p:cNvSpPr txBox="1">
            <a:spLocks noGrp="1"/>
          </p:cNvSpPr>
          <p:nvPr>
            <p:ph type="body" idx="1"/>
          </p:nvPr>
        </p:nvSpPr>
        <p:spPr>
          <a:xfrm>
            <a:off x="521494" y="549275"/>
            <a:ext cx="3780000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4" name="Google Shape;64;p14"/>
          <p:cNvSpPr>
            <a:spLocks noGrp="1"/>
          </p:cNvSpPr>
          <p:nvPr>
            <p:ph type="pic" idx="2"/>
          </p:nvPr>
        </p:nvSpPr>
        <p:spPr>
          <a:xfrm>
            <a:off x="4572001" y="549275"/>
            <a:ext cx="4050506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 colonne Txt + Img">
  <p:cSld name="3 colonne Txt + Img">
    <p:bg>
      <p:bgPr>
        <a:solidFill>
          <a:schemeClr val="lt1"/>
        </a:solidFill>
        <a:effectLst/>
      </p:bgPr>
    </p:bg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>
            <a:spLocks noGrp="1"/>
          </p:cNvSpPr>
          <p:nvPr>
            <p:ph type="pic" idx="2"/>
          </p:nvPr>
        </p:nvSpPr>
        <p:spPr>
          <a:xfrm>
            <a:off x="521494" y="1484314"/>
            <a:ext cx="2430000" cy="194530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body" idx="1"/>
          </p:nvPr>
        </p:nvSpPr>
        <p:spPr>
          <a:xfrm>
            <a:off x="521494" y="3855459"/>
            <a:ext cx="2430000" cy="2453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2222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15"/>
          <p:cNvSpPr>
            <a:spLocks noGrp="1"/>
          </p:cNvSpPr>
          <p:nvPr>
            <p:ph type="pic" idx="3"/>
          </p:nvPr>
        </p:nvSpPr>
        <p:spPr>
          <a:xfrm>
            <a:off x="3371850" y="1484313"/>
            <a:ext cx="2430000" cy="1945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69" name="Google Shape;69;p15"/>
          <p:cNvSpPr txBox="1">
            <a:spLocks noGrp="1"/>
          </p:cNvSpPr>
          <p:nvPr>
            <p:ph type="body" idx="4"/>
          </p:nvPr>
        </p:nvSpPr>
        <p:spPr>
          <a:xfrm>
            <a:off x="3371850" y="3855459"/>
            <a:ext cx="2430000" cy="2453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2222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15"/>
          <p:cNvSpPr>
            <a:spLocks noGrp="1"/>
          </p:cNvSpPr>
          <p:nvPr>
            <p:ph type="pic" idx="5"/>
          </p:nvPr>
        </p:nvSpPr>
        <p:spPr>
          <a:xfrm>
            <a:off x="6193140" y="1484313"/>
            <a:ext cx="2430000" cy="194530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body" idx="6"/>
          </p:nvPr>
        </p:nvSpPr>
        <p:spPr>
          <a:xfrm>
            <a:off x="6193140" y="3855459"/>
            <a:ext cx="2430000" cy="24532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2222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5"/>
          <p:cNvSpPr txBox="1">
            <a:spLocks noGrp="1"/>
          </p:cNvSpPr>
          <p:nvPr>
            <p:ph type="body" idx="7"/>
          </p:nvPr>
        </p:nvSpPr>
        <p:spPr>
          <a:xfrm>
            <a:off x="521494" y="548494"/>
            <a:ext cx="8101013" cy="46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 sz="18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pos="2819">
          <p15:clr>
            <a:srgbClr val="FBAE40"/>
          </p15:clr>
        </p15:guide>
        <p15:guide id="3" pos="2479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438">
          <p15:clr>
            <a:srgbClr val="FBAE40"/>
          </p15:clr>
        </p15:guide>
        <p15:guide id="9" pos="5201">
          <p15:clr>
            <a:srgbClr val="FBAE40"/>
          </p15:clr>
        </p15:guide>
        <p15:guide id="10" pos="4883">
          <p15:clr>
            <a:srgbClr val="FBAE40"/>
          </p15:clr>
        </p15:guide>
        <p15:guide id="11" pos="7242">
          <p15:clr>
            <a:srgbClr val="FBAE40"/>
          </p15:clr>
        </p15:guide>
        <p15:guide id="12" orient="horz" pos="2160">
          <p15:clr>
            <a:srgbClr val="FBAE40"/>
          </p15:clr>
        </p15:guide>
        <p15:guide id="13" orient="horz" pos="93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etto + Immagine">
  <p:cSld name="Titoletto + Immagine">
    <p:bg>
      <p:bgPr>
        <a:solidFill>
          <a:schemeClr val="lt1"/>
        </a:solidFill>
        <a:effectLst/>
      </p:bgPr>
    </p:bg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>
            <a:spLocks noGrp="1"/>
          </p:cNvSpPr>
          <p:nvPr>
            <p:ph type="pic" idx="2"/>
          </p:nvPr>
        </p:nvSpPr>
        <p:spPr>
          <a:xfrm>
            <a:off x="521494" y="1484313"/>
            <a:ext cx="8101013" cy="48244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75" name="Google Shape;75;p16"/>
          <p:cNvSpPr txBox="1">
            <a:spLocks noGrp="1"/>
          </p:cNvSpPr>
          <p:nvPr>
            <p:ph type="body" idx="1"/>
          </p:nvPr>
        </p:nvSpPr>
        <p:spPr>
          <a:xfrm>
            <a:off x="521494" y="548494"/>
            <a:ext cx="8101013" cy="46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orient="horz" pos="346">
          <p15:clr>
            <a:srgbClr val="FBAE40"/>
          </p15:clr>
        </p15:guide>
        <p15:guide id="3" orient="horz" pos="3974">
          <p15:clr>
            <a:srgbClr val="FBAE40"/>
          </p15:clr>
        </p15:guide>
        <p15:guide id="4" pos="438">
          <p15:clr>
            <a:srgbClr val="FBAE40"/>
          </p15:clr>
        </p15:guide>
        <p15:guide id="5" pos="7242">
          <p15:clr>
            <a:srgbClr val="FBAE40"/>
          </p15:clr>
        </p15:guide>
        <p15:guide id="6" orient="horz" pos="935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etto + vuoto">
  <p:cSld name="Titoletto + vuoto">
    <p:bg>
      <p:bgPr>
        <a:solidFill>
          <a:schemeClr val="lt1"/>
        </a:solidFill>
        <a:effectLst/>
      </p:bgPr>
    </p:bg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>
            <a:spLocks noGrp="1"/>
          </p:cNvSpPr>
          <p:nvPr>
            <p:ph type="body" idx="1"/>
          </p:nvPr>
        </p:nvSpPr>
        <p:spPr>
          <a:xfrm>
            <a:off x="521494" y="548494"/>
            <a:ext cx="8101013" cy="4675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ts val="1500"/>
              <a:buNone/>
              <a:defRPr sz="1500" b="1">
                <a:solidFill>
                  <a:schemeClr val="accent1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40">
          <p15:clr>
            <a:srgbClr val="FBAE40"/>
          </p15:clr>
        </p15:guide>
        <p15:guide id="2" orient="horz" pos="346">
          <p15:clr>
            <a:srgbClr val="FBAE40"/>
          </p15:clr>
        </p15:guide>
        <p15:guide id="3" orient="horz" pos="3974">
          <p15:clr>
            <a:srgbClr val="FBAE40"/>
          </p15:clr>
        </p15:guide>
        <p15:guide id="4" pos="438">
          <p15:clr>
            <a:srgbClr val="FBAE40"/>
          </p15:clr>
        </p15:guide>
        <p15:guide id="5" pos="7242">
          <p15:clr>
            <a:srgbClr val="FBAE40"/>
          </p15:clr>
        </p15:guide>
        <p15:guide id="6" orient="horz" pos="935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magina + didascalia">
  <p:cSld name="Immagina + didascalia">
    <p:bg>
      <p:bgPr>
        <a:solidFill>
          <a:schemeClr val="lt1"/>
        </a:solidFill>
        <a:effectLst/>
      </p:bgPr>
    </p:bg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>
            <a:spLocks noGrp="1"/>
          </p:cNvSpPr>
          <p:nvPr>
            <p:ph type="pic" idx="2"/>
          </p:nvPr>
        </p:nvSpPr>
        <p:spPr>
          <a:xfrm>
            <a:off x="521494" y="549276"/>
            <a:ext cx="8101013" cy="48244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80" name="Google Shape;80;p18"/>
          <p:cNvSpPr txBox="1">
            <a:spLocks noGrp="1"/>
          </p:cNvSpPr>
          <p:nvPr>
            <p:ph type="body" idx="1"/>
          </p:nvPr>
        </p:nvSpPr>
        <p:spPr>
          <a:xfrm>
            <a:off x="521494" y="5373689"/>
            <a:ext cx="8101013" cy="9350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lnSpc>
                <a:spcPct val="146666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25"/>
              <a:buNone/>
              <a:defRPr sz="1125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385">
          <p15:clr>
            <a:srgbClr val="FBAE40"/>
          </p15:clr>
        </p15:guide>
        <p15:guide id="2" orient="horz" pos="346">
          <p15:clr>
            <a:srgbClr val="FBAE40"/>
          </p15:clr>
        </p15:guide>
        <p15:guide id="3" orient="horz" pos="3974">
          <p15:clr>
            <a:srgbClr val="FBAE40"/>
          </p15:clr>
        </p15:guide>
        <p15:guide id="4" pos="438">
          <p15:clr>
            <a:srgbClr val="FBAE40"/>
          </p15:clr>
        </p15:guide>
        <p15:guide id="5" pos="7242">
          <p15:clr>
            <a:srgbClr val="FBAE40"/>
          </p15:clr>
        </p15:guide>
        <p15:guide id="6" orient="horz" pos="36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olo e contenuto" type="obj">
  <p:cSld name="OBJECT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5" name="Google Shape;25;p3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6" name="Google Shape;26;p3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27" name="Google Shape;27;p3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it-IT"/>
              <a:t>‹N›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Title Slide">
  <p:cSld name="Title Slide">
    <p:bg>
      <p:bgPr>
        <a:solidFill>
          <a:schemeClr val="accent1"/>
        </a:solidFill>
        <a:effectLst/>
      </p:bgPr>
    </p:bg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4"/>
          <p:cNvSpPr txBox="1">
            <a:spLocks noGrp="1"/>
          </p:cNvSpPr>
          <p:nvPr>
            <p:ph type="ctrTitle"/>
          </p:nvPr>
        </p:nvSpPr>
        <p:spPr>
          <a:xfrm>
            <a:off x="521494" y="1989137"/>
            <a:ext cx="6750844" cy="287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Verdana"/>
              <a:buNone/>
              <a:defRPr sz="45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4"/>
          <p:cNvSpPr txBox="1">
            <a:spLocks noGrp="1"/>
          </p:cNvSpPr>
          <p:nvPr>
            <p:ph type="subTitle" idx="1"/>
          </p:nvPr>
        </p:nvSpPr>
        <p:spPr>
          <a:xfrm>
            <a:off x="521494" y="4868863"/>
            <a:ext cx="6750844" cy="143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87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31" name="Google Shape;31;p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1494" y="549275"/>
            <a:ext cx="602309" cy="588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2_Title Slide">
  <p:cSld name="2_Title Slide">
    <p:bg>
      <p:bgPr>
        <a:solidFill>
          <a:schemeClr val="accent1"/>
        </a:solidFill>
        <a:effectLst/>
      </p:bgPr>
    </p:bg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"/>
          <p:cNvSpPr txBox="1">
            <a:spLocks noGrp="1"/>
          </p:cNvSpPr>
          <p:nvPr>
            <p:ph type="ctrTitle"/>
          </p:nvPr>
        </p:nvSpPr>
        <p:spPr>
          <a:xfrm>
            <a:off x="521494" y="1989137"/>
            <a:ext cx="6750844" cy="287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500"/>
              <a:buFont typeface="Verdana"/>
              <a:buNone/>
              <a:defRPr sz="4500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ubTitle" idx="1"/>
          </p:nvPr>
        </p:nvSpPr>
        <p:spPr>
          <a:xfrm>
            <a:off x="521494" y="4868863"/>
            <a:ext cx="6750844" cy="143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87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35" name="Google Shape;35;p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1494" y="549275"/>
            <a:ext cx="602309" cy="5884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1_Title Slide">
  <p:cSld name="1_Title Slide">
    <p:bg>
      <p:bgPr>
        <a:solidFill>
          <a:schemeClr val="accent1"/>
        </a:solidFill>
        <a:effectLst/>
      </p:bgPr>
    </p:bg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ctrTitle"/>
          </p:nvPr>
        </p:nvSpPr>
        <p:spPr>
          <a:xfrm>
            <a:off x="521494" y="1989137"/>
            <a:ext cx="4964906" cy="28797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27272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125"/>
              <a:buFont typeface="Verdana"/>
              <a:buNone/>
              <a:defRPr sz="4125" b="1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subTitle" idx="1"/>
          </p:nvPr>
        </p:nvSpPr>
        <p:spPr>
          <a:xfrm>
            <a:off x="521494" y="4868863"/>
            <a:ext cx="4969509" cy="1439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lt1"/>
              </a:buClr>
              <a:buSzPts val="1875"/>
              <a:buNone/>
              <a:defRPr sz="1875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pic>
        <p:nvPicPr>
          <p:cNvPr id="39" name="Google Shape;39;p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21494" y="549275"/>
            <a:ext cx="602309" cy="588490"/>
          </a:xfrm>
          <a:prstGeom prst="rect">
            <a:avLst/>
          </a:prstGeom>
          <a:noFill/>
          <a:ln>
            <a:noFill/>
          </a:ln>
        </p:spPr>
      </p:pic>
      <p:sp>
        <p:nvSpPr>
          <p:cNvPr id="40" name="Google Shape;40;p6"/>
          <p:cNvSpPr>
            <a:spLocks noGrp="1"/>
          </p:cNvSpPr>
          <p:nvPr>
            <p:ph type="pic" idx="2"/>
          </p:nvPr>
        </p:nvSpPr>
        <p:spPr>
          <a:xfrm>
            <a:off x="5922169" y="0"/>
            <a:ext cx="3221831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875"/>
              <a:buFont typeface="Arial"/>
              <a:buNone/>
              <a:defRPr sz="1875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itolo + Immagine">
  <p:cSld name="Capitolo + Immagine">
    <p:bg>
      <p:bgPr>
        <a:solidFill>
          <a:schemeClr val="dk2"/>
        </a:solidFill>
        <a:effectLst/>
      </p:bgPr>
    </p:bg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>
            <a:spLocks noGrp="1"/>
          </p:cNvSpPr>
          <p:nvPr>
            <p:ph type="pic" idx="2"/>
          </p:nvPr>
        </p:nvSpPr>
        <p:spPr>
          <a:xfrm>
            <a:off x="4572000" y="0"/>
            <a:ext cx="4572000" cy="685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None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accent3"/>
              </a:buClr>
              <a:buSzPts val="1875"/>
              <a:buFont typeface="Arial"/>
              <a:buNone/>
              <a:defRPr sz="1875" b="0" i="0" u="none" strike="noStrike" cap="none">
                <a:solidFill>
                  <a:schemeClr val="accent3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R="0" lvl="6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R="0" lvl="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R="0" lvl="8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1"/>
          </p:nvPr>
        </p:nvSpPr>
        <p:spPr>
          <a:xfrm>
            <a:off x="521494" y="549275"/>
            <a:ext cx="3399607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05050"/>
              </a:buClr>
              <a:buSzPts val="3000"/>
              <a:buNone/>
              <a:defRPr sz="3000" b="1">
                <a:solidFill>
                  <a:srgbClr val="505050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apitolo + Immagine">
  <p:cSld name="1_Capitolo + Immagine">
    <p:bg>
      <p:bgPr>
        <a:solidFill>
          <a:schemeClr val="dk2"/>
        </a:solidFill>
        <a:effectLst/>
      </p:bgPr>
    </p:bg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body" idx="1"/>
          </p:nvPr>
        </p:nvSpPr>
        <p:spPr>
          <a:xfrm>
            <a:off x="521494" y="549275"/>
            <a:ext cx="3399607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buClr>
                <a:srgbClr val="505050"/>
              </a:buClr>
              <a:buSzPts val="3000"/>
              <a:buNone/>
              <a:defRPr sz="3000" b="1">
                <a:solidFill>
                  <a:srgbClr val="505050"/>
                </a:solidFill>
              </a:defRPr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/>
          <p:nvPr/>
        </p:nvSpPr>
        <p:spPr>
          <a:xfrm>
            <a:off x="4572000" y="0"/>
            <a:ext cx="4572000" cy="6858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4842506" y="549276"/>
            <a:ext cx="3780000" cy="57594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25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2286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/>
            </a:lvl3pPr>
            <a:lvl4pPr marL="1828800" lvl="3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tto chiave 01">
  <p:cSld name="Concetto chiave 01">
    <p:bg>
      <p:bgPr>
        <a:solidFill>
          <a:schemeClr val="dk2"/>
        </a:solidFill>
        <a:effectLst/>
      </p:bgPr>
    </p:bg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9"/>
          <p:cNvSpPr txBox="1">
            <a:spLocks noGrp="1"/>
          </p:cNvSpPr>
          <p:nvPr>
            <p:ph type="ctrTitle"/>
          </p:nvPr>
        </p:nvSpPr>
        <p:spPr>
          <a:xfrm>
            <a:off x="521494" y="549275"/>
            <a:ext cx="8101013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05050"/>
              </a:buClr>
              <a:buSzPts val="3000"/>
              <a:buFont typeface="Verdana"/>
              <a:buNone/>
              <a:defRPr sz="3000" b="1">
                <a:solidFill>
                  <a:srgbClr val="505050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cetto chiave 02">
  <p:cSld name="Concetto chiave 02"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>
            <a:spLocks noGrp="1"/>
          </p:cNvSpPr>
          <p:nvPr>
            <p:ph type="ctrTitle"/>
          </p:nvPr>
        </p:nvSpPr>
        <p:spPr>
          <a:xfrm>
            <a:off x="521494" y="549275"/>
            <a:ext cx="8101013" cy="5759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000"/>
              <a:buFont typeface="Verdana"/>
              <a:buNone/>
              <a:defRPr sz="3000" b="1">
                <a:solidFill>
                  <a:schemeClr val="accen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2706">
          <p15:clr>
            <a:srgbClr val="FBAE40"/>
          </p15:clr>
        </p15:guide>
        <p15:guide id="4" orient="horz" pos="1253">
          <p15:clr>
            <a:srgbClr val="FBAE40"/>
          </p15:clr>
        </p15:guide>
        <p15:guide id="5" orient="horz" pos="346">
          <p15:clr>
            <a:srgbClr val="FBAE40"/>
          </p15:clr>
        </p15:guide>
        <p15:guide id="6" orient="horz" pos="3067">
          <p15:clr>
            <a:srgbClr val="FBAE40"/>
          </p15:clr>
        </p15:guide>
        <p15:guide id="7" orient="horz" pos="3974">
          <p15:clr>
            <a:srgbClr val="FBAE40"/>
          </p15:clr>
        </p15:guide>
        <p15:guide id="8" pos="1572">
          <p15:clr>
            <a:srgbClr val="FBAE40"/>
          </p15:clr>
        </p15:guide>
        <p15:guide id="9" pos="438">
          <p15:clr>
            <a:srgbClr val="FBAE40"/>
          </p15:clr>
        </p15:guide>
        <p15:guide id="10" pos="4974">
          <p15:clr>
            <a:srgbClr val="FBAE40"/>
          </p15:clr>
        </p15:guide>
        <p15:guide id="11" pos="6108">
          <p15:clr>
            <a:srgbClr val="FBAE40"/>
          </p15:clr>
        </p15:guide>
        <p15:guide id="12" pos="724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Verdana"/>
              <a:buNone/>
              <a:defRPr sz="3000" b="1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71475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250"/>
              <a:buFont typeface="Arial"/>
              <a:buChar char="•"/>
              <a:defRPr sz="22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47662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875"/>
              <a:buFont typeface="Arial"/>
              <a:buChar char="•"/>
              <a:defRPr sz="187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00037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125"/>
              <a:buFont typeface="Arial"/>
              <a:buChar char="•"/>
              <a:defRPr sz="1125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3200400" marR="0" lvl="6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3657600" marR="0" lvl="7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4114800" marR="0" lvl="8" indent="-314325" algn="l" rtl="0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Char char="•"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endParaRPr/>
          </a:p>
        </p:txBody>
      </p:sp>
      <p:sp>
        <p:nvSpPr>
          <p:cNvPr id="12" name="Google Shape;12;p1"/>
          <p:cNvSpPr/>
          <p:nvPr/>
        </p:nvSpPr>
        <p:spPr>
          <a:xfrm>
            <a:off x="0" y="6020382"/>
            <a:ext cx="630831" cy="841108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13" name="Google Shape;13;p1"/>
          <p:cNvPicPr preferRelativeResize="0"/>
          <p:nvPr/>
        </p:nvPicPr>
        <p:blipFill rotWithShape="1">
          <a:blip r:embed="rId19">
            <a:alphaModFix/>
          </a:blip>
          <a:srcRect/>
          <a:stretch/>
        </p:blipFill>
        <p:spPr>
          <a:xfrm>
            <a:off x="92420" y="6499368"/>
            <a:ext cx="243913" cy="238317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1"/>
          <p:cNvSpPr txBox="1"/>
          <p:nvPr/>
        </p:nvSpPr>
        <p:spPr>
          <a:xfrm>
            <a:off x="7987250" y="6304547"/>
            <a:ext cx="184731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sp>
        <p:nvSpPr>
          <p:cNvPr id="15" name="Google Shape;15;p1"/>
          <p:cNvSpPr txBox="1"/>
          <p:nvPr/>
        </p:nvSpPr>
        <p:spPr>
          <a:xfrm>
            <a:off x="521493" y="6308726"/>
            <a:ext cx="8022646" cy="549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750"/>
              <a:buFont typeface="Arial"/>
              <a:buNone/>
            </a:pPr>
            <a:r>
              <a:rPr lang="it-IT" sz="750" b="0" i="0" u="none" strike="noStrike" cap="none">
                <a:solidFill>
                  <a:schemeClr val="dk2"/>
                </a:solidFill>
                <a:latin typeface="Verdana"/>
                <a:ea typeface="Verdana"/>
                <a:cs typeface="Verdana"/>
                <a:sym typeface="Verdana"/>
              </a:rPr>
              <a:t>Unità 3 – Il microprocessore</a:t>
            </a:r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ctrTitle"/>
          </p:nvPr>
        </p:nvSpPr>
        <p:spPr>
          <a:xfrm>
            <a:off x="446088" y="1857375"/>
            <a:ext cx="8697912" cy="248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 fontScale="9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D9D9D9"/>
              </a:buClr>
              <a:buSzPct val="100000"/>
              <a:buFont typeface="Arial"/>
              <a:buNone/>
            </a:pPr>
            <a: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Unità 3</a:t>
            </a:r>
            <a:b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  <a:t>Il microprocessore</a:t>
            </a:r>
            <a:br>
              <a:rPr lang="it-IT" sz="4900">
                <a:solidFill>
                  <a:srgbClr val="D9D9D9"/>
                </a:solidFill>
                <a:latin typeface="Arial"/>
                <a:ea typeface="Arial"/>
                <a:cs typeface="Arial"/>
                <a:sym typeface="Arial"/>
              </a:rPr>
            </a:br>
            <a:endParaRPr sz="4900">
              <a:solidFill>
                <a:srgbClr val="D9D9D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0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L’architettura della CPU (1)</a:t>
            </a:r>
            <a:endParaRPr/>
          </a:p>
        </p:txBody>
      </p:sp>
      <p:sp>
        <p:nvSpPr>
          <p:cNvPr id="91" name="Google Shape;91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L’elemento fondamentale di un sistema di elaborazione è la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CPU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it-IT" sz="2000" i="1">
                <a:latin typeface="Arial"/>
                <a:ea typeface="Arial"/>
                <a:cs typeface="Arial"/>
                <a:sym typeface="Arial"/>
              </a:rPr>
              <a:t>Central Processing Unit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La struttura interna della CPU è mostrata nella figura.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92" name="Google Shape;92;p2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02387" y="2670670"/>
            <a:ext cx="4139225" cy="38222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L’architettura della CPU (2)</a:t>
            </a:r>
            <a:endParaRPr/>
          </a:p>
        </p:txBody>
      </p:sp>
      <p:sp>
        <p:nvSpPr>
          <p:cNvPr id="98" name="Google Shape;98;p2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La CPU dialoga con le memorie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e con le periferiche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attraverso il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system bus.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 b="1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La CPU utilizza una serie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di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registri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per eseguire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il suo compito.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9" name="Google Shape;99;p21"/>
          <p:cNvSpPr txBox="1"/>
          <p:nvPr/>
        </p:nvSpPr>
        <p:spPr>
          <a:xfrm>
            <a:off x="1535113" y="5522913"/>
            <a:ext cx="2795587" cy="92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Architettura di una CPU </a:t>
            </a:r>
            <a:br>
              <a:rPr lang="it-IT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it-IT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con i registri fondamentali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0" name="Google Shape;100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30700" y="1600200"/>
            <a:ext cx="4244975" cy="458311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2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Il ciclo macchina (1)</a:t>
            </a:r>
            <a:endParaRPr/>
          </a:p>
        </p:txBody>
      </p:sp>
      <p:sp>
        <p:nvSpPr>
          <p:cNvPr id="106" name="Google Shape;106;p2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La CPU esegue ogni istruzione in un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ciclo macchina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(</a:t>
            </a:r>
            <a:r>
              <a:rPr lang="it-IT" sz="2000" i="1">
                <a:latin typeface="Arial"/>
                <a:ea typeface="Arial"/>
                <a:cs typeface="Arial"/>
                <a:sym typeface="Arial"/>
              </a:rPr>
              <a:t>o fetch-execute cycle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). 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7" name="Google Shape;107;p22"/>
          <p:cNvSpPr txBox="1"/>
          <p:nvPr/>
        </p:nvSpPr>
        <p:spPr>
          <a:xfrm>
            <a:off x="457200" y="5775325"/>
            <a:ext cx="3533775" cy="61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Schema a blocchi del ciclo macchina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08" name="Google Shape;108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31672" y="2349926"/>
            <a:ext cx="5880655" cy="337229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2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Il ciclo macchina (2)</a:t>
            </a:r>
            <a:endParaRPr/>
          </a:p>
        </p:txBody>
      </p:sp>
      <p:sp>
        <p:nvSpPr>
          <p:cNvPr id="114" name="Google Shape;114;p2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Le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fasi del ciclo sono 5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e si ripetono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fino al termine delle istruzioni </a:t>
            </a:r>
            <a:br>
              <a:rPr lang="it-IT" sz="2000">
                <a:latin typeface="Arial"/>
                <a:ea typeface="Arial"/>
                <a:cs typeface="Arial"/>
                <a:sym typeface="Arial"/>
              </a:rPr>
            </a:br>
            <a:r>
              <a:rPr lang="it-IT" sz="2000">
                <a:latin typeface="Arial"/>
                <a:ea typeface="Arial"/>
                <a:cs typeface="Arial"/>
                <a:sym typeface="Arial"/>
              </a:rPr>
              <a:t>macchina del programma: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IF (</a:t>
            </a:r>
            <a:r>
              <a:rPr lang="it-IT" sz="2000" i="1">
                <a:latin typeface="Arial"/>
                <a:ea typeface="Arial"/>
                <a:cs typeface="Arial"/>
                <a:sym typeface="Arial"/>
              </a:rPr>
              <a:t>Instruction Fetch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ID (</a:t>
            </a:r>
            <a:r>
              <a:rPr lang="it-IT" sz="2000" i="1">
                <a:latin typeface="Arial"/>
                <a:ea typeface="Arial"/>
                <a:cs typeface="Arial"/>
                <a:sym typeface="Arial"/>
              </a:rPr>
              <a:t>Instruction Decode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EX (</a:t>
            </a:r>
            <a:r>
              <a:rPr lang="it-IT" sz="2000" i="1">
                <a:latin typeface="Arial"/>
                <a:ea typeface="Arial"/>
                <a:cs typeface="Arial"/>
                <a:sym typeface="Arial"/>
              </a:rPr>
              <a:t>Execution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MEM (</a:t>
            </a:r>
            <a:r>
              <a:rPr lang="it-IT" sz="2000" i="1">
                <a:latin typeface="Arial"/>
                <a:ea typeface="Arial"/>
                <a:cs typeface="Arial"/>
                <a:sym typeface="Arial"/>
              </a:rPr>
              <a:t>Memory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WB (</a:t>
            </a:r>
            <a:r>
              <a:rPr lang="it-IT" sz="2000" i="1">
                <a:latin typeface="Arial"/>
                <a:ea typeface="Arial"/>
                <a:cs typeface="Arial"/>
                <a:sym typeface="Arial"/>
              </a:rPr>
              <a:t>Write Back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endParaRPr sz="16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lang="it-IT" sz="1600">
                <a:latin typeface="Arial"/>
                <a:ea typeface="Arial"/>
                <a:cs typeface="Arial"/>
                <a:sym typeface="Arial"/>
              </a:rPr>
              <a:t>			Flowchart del ciclo macchina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5" name="Google Shape;115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381625" y="1555750"/>
            <a:ext cx="3048000" cy="4540250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La tecnica pipelining (1)</a:t>
            </a:r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Il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pipelining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 è una tecnica che consente di elaborare in parallelo più istruzioni.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Con la tecnica pipelining più unità funzionali sono usate per eseguire un’istruzione macchina, formando una conduttura o pipeline.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20850" y="3289300"/>
            <a:ext cx="6053138" cy="2632075"/>
          </a:xfrm>
          <a:prstGeom prst="rect">
            <a:avLst/>
          </a:prstGeom>
          <a:noFill/>
          <a:ln w="381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  <a:effectLst>
            <a:outerShdw blurRad="50800" dist="38100" dir="5400000" algn="t" rotWithShape="0">
              <a:srgbClr val="808080">
                <a:alpha val="39607"/>
              </a:srgbClr>
            </a:outerShdw>
          </a:effec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>
                <a:latin typeface="Arial"/>
                <a:ea typeface="Arial"/>
                <a:cs typeface="Arial"/>
                <a:sym typeface="Arial"/>
              </a:rPr>
              <a:t>La tecnica pipelining (2)</a:t>
            </a:r>
            <a:endParaRPr/>
          </a:p>
        </p:txBody>
      </p:sp>
      <p:sp>
        <p:nvSpPr>
          <p:cNvPr id="128" name="Google Shape;128;p2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La tecnica pipelining funziona molto bene se non vi sono legami troppo stretti tra due istruzioni.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Un altro problema è dovuto ai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salti di esecuzione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: blocchi di istruzioni che non sono eseguite se non sono verificate determinate condizioni.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Per ovviare a questi problemi sono adottate diverse soluzioni: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utilizzare i cosiddetti registri a doppia porta;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utilizzare più pipeline autonome in parallelo (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tecnica superscalare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introdurre dei circuiti che si occupano di analizzare i possibili salti (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unità di predizione delle diramazioni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);</a:t>
            </a:r>
            <a:endParaRPr/>
          </a:p>
          <a:p>
            <a:pPr marL="171450" lvl="0" indent="-17145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suddividere l’esecuzione di un’operazione in fasi elementari (20-30) che possono essere eseguite molto rapidamente aumentando la frequenza del clock.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Font typeface="Arial"/>
              <a:buNone/>
            </a:pPr>
            <a:r>
              <a:rPr lang="it-IT" sz="4200" dirty="0">
                <a:latin typeface="Arial"/>
                <a:ea typeface="Arial"/>
                <a:cs typeface="Arial"/>
                <a:sym typeface="Arial"/>
              </a:rPr>
              <a:t>I set di istruzioni macchina</a:t>
            </a:r>
            <a:endParaRPr dirty="0"/>
          </a:p>
        </p:txBody>
      </p:sp>
      <p:sp>
        <p:nvSpPr>
          <p:cNvPr id="134" name="Google Shape;134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455025" cy="449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lang="it-IT" sz="2000">
                <a:latin typeface="Arial"/>
                <a:ea typeface="Arial"/>
                <a:cs typeface="Arial"/>
                <a:sym typeface="Arial"/>
              </a:rPr>
              <a:t>Il </a:t>
            </a:r>
            <a:r>
              <a:rPr lang="it-IT" sz="2000" b="1">
                <a:latin typeface="Arial"/>
                <a:ea typeface="Arial"/>
                <a:cs typeface="Arial"/>
                <a:sym typeface="Arial"/>
              </a:rPr>
              <a:t>linguaggio macchina </a:t>
            </a:r>
            <a:r>
              <a:rPr lang="it-IT" sz="2000">
                <a:latin typeface="Arial"/>
                <a:ea typeface="Arial"/>
                <a:cs typeface="Arial"/>
                <a:sym typeface="Arial"/>
              </a:rPr>
              <a:t>rappresenta l’insieme delle istruzioni macchina che la CPU è in grado di comprendere ed eseguire.</a:t>
            </a:r>
            <a:endParaRPr/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endParaRPr sz="20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5" name="Google Shape;135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4713" y="2711450"/>
            <a:ext cx="7394575" cy="2768600"/>
          </a:xfrm>
          <a:prstGeom prst="rect">
            <a:avLst/>
          </a:prstGeom>
          <a:noFill/>
          <a:ln>
            <a:noFill/>
          </a:ln>
        </p:spPr>
      </p:pic>
      <p:sp>
        <p:nvSpPr>
          <p:cNvPr id="136" name="Google Shape;136;p26"/>
          <p:cNvSpPr txBox="1"/>
          <p:nvPr/>
        </p:nvSpPr>
        <p:spPr>
          <a:xfrm>
            <a:off x="457200" y="5680075"/>
            <a:ext cx="4310063" cy="6159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it-IT" sz="16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Esempio di formato di un’istruzione macchina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Antracite Mondadori HubScuola">
      <a:dk1>
        <a:srgbClr val="000000"/>
      </a:dk1>
      <a:lt1>
        <a:srgbClr val="FFFFFF"/>
      </a:lt1>
      <a:dk2>
        <a:srgbClr val="A0A0A0"/>
      </a:dk2>
      <a:lt2>
        <a:srgbClr val="FFFFFF"/>
      </a:lt2>
      <a:accent1>
        <a:srgbClr val="3C3C3C"/>
      </a:accent1>
      <a:accent2>
        <a:srgbClr val="45CCCB"/>
      </a:accent2>
      <a:accent3>
        <a:srgbClr val="FE4F72"/>
      </a:accent3>
      <a:accent4>
        <a:srgbClr val="FDC326"/>
      </a:accent4>
      <a:accent5>
        <a:srgbClr val="78BA4B"/>
      </a:accent5>
      <a:accent6>
        <a:srgbClr val="FEFFFE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352</Words>
  <Application>Microsoft Office PowerPoint</Application>
  <PresentationFormat>Presentazione su schermo (4:3)</PresentationFormat>
  <Paragraphs>79</Paragraphs>
  <Slides>8</Slides>
  <Notes>8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3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8</vt:i4>
      </vt:variant>
    </vt:vector>
  </HeadingPairs>
  <TitlesOfParts>
    <vt:vector size="12" baseType="lpstr">
      <vt:lpstr>Arial</vt:lpstr>
      <vt:lpstr>Calibri</vt:lpstr>
      <vt:lpstr>Verdana</vt:lpstr>
      <vt:lpstr>Theme1</vt:lpstr>
      <vt:lpstr>Unità 3  Il microprocessore </vt:lpstr>
      <vt:lpstr>L’architettura della CPU (1)</vt:lpstr>
      <vt:lpstr>L’architettura della CPU (2)</vt:lpstr>
      <vt:lpstr>Il ciclo macchina (1)</vt:lpstr>
      <vt:lpstr>Il ciclo macchina (2)</vt:lpstr>
      <vt:lpstr>La tecnica pipelining (1)</vt:lpstr>
      <vt:lpstr>La tecnica pipelining (2)</vt:lpstr>
      <vt:lpstr>I set di istruzioni macchina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Gabriel Rovesti</cp:lastModifiedBy>
  <cp:revision>3</cp:revision>
  <dcterms:modified xsi:type="dcterms:W3CDTF">2024-10-09T09:44:24Z</dcterms:modified>
</cp:coreProperties>
</file>