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D03C6-6AE4-28FB-0FF0-97AD61D92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3239C1-3274-A38B-94BD-3E725FF9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6E8FA6-947E-56A4-0EED-A0F72F6F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99F9BB-BA50-20D6-3551-FB8B5F0C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24713E-4BB0-B58E-3152-519C9CD0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747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5DA4E-DE52-59B5-DD9D-15265FC4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4B602DB-42E0-95A1-F2F5-3687F08A2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AED9BC-88B5-1FB0-AFE1-913B0994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888B3-3638-F66B-D3B6-5CB5E87D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4D1ED1-44B4-E6ED-6C2B-3B08797E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17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FAC92B3-C89E-4A72-D60F-C08D9C500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C51F07-1F1E-AC0A-1D18-227686EF1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62824B-F8BB-ABFB-A046-007F0F5F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CCAC3F-241F-5AF4-7AAF-BD297225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D87D51-699F-8F9D-5491-94E48870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87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4EB5AA-90DC-9762-E7E0-0EFBCA3D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6CEE29-9B5B-7CE3-7A56-62E8AB75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3A3DD5-F830-DE82-FA63-C12F2B6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6E65C8-5D8D-BECE-7747-70682872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F1E7FB-680A-36A7-FCB6-BEF0173B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91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B587F-B1CD-02D0-B82A-B4C120CC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3A1ECB-FCC1-633C-499B-C731DABE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24CD64-B216-B6D6-D42D-DD5E5E0F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852502-F167-688F-6386-E4FC8F83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A348C4-C8AD-36C6-F8F8-869FE0C0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3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5608B-33F5-5D55-690B-9BAEA39E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D331F2-E27A-073A-4711-15B629EE5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A5F817-4D7A-3C5F-6937-BBB5A1EB4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2892A-8214-ED0D-8588-44E671C9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C3A30A-4235-43A1-6F71-6AA37F48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2DEEDF-21F4-7E6A-B278-CF8780B9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32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65BB76-2C01-C21D-F1D0-A0BAA9E1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15826B-A69E-2AAB-3EF4-DF65ED639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F3CA2F-B695-DA41-9452-12062EDBF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89F2A50-A056-919B-D3FE-9BED22A33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E1DCBA-0872-2A3B-3BEC-9CE1DB44B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F61D64A-6C38-C952-3561-8941ECD0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1076379-1079-36C4-46CB-45A13213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92EE67-B62E-90B8-14BC-D4E294DE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13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52BCF-6A66-4713-C070-2AB5564E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873FEF1-3FBD-C0D7-3F85-7C003376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397A00-EA20-B4ED-41BB-66CD883F3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F5D7ED1-282D-25FC-8102-7AAE039C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43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8DA96A7-EC09-1D9F-3DA4-4EAE5E4B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1F37F2-3333-8D2D-C8D3-52C03F55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904A3D-00C4-4F92-989F-F1747EFF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03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42CC6-7E24-AF92-1DEE-9667E425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266A4F-30AC-BFD9-EFB1-EC70E7F41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0F0A4D3-2545-E622-FD8D-E467B248F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74F6CE-BB4E-A26C-A3F2-2906DCA8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2B1767-97A5-B51C-9342-895F9983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895AE9-47DE-A8D2-F7ED-83E09562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56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412A9-BF45-48FD-8374-BABB0B11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F66EE3C-5856-C852-1C43-7DAE87157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F87E64-25A5-8B2C-CA00-CB5268A22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ADB9CC-096B-F1C2-6068-9BDAFB81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61BFAB-50D1-BEF4-A049-39F48B5F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216989-2799-C2D4-36E7-C58EEA1A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3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28CEFDE-FEF3-B1F3-87FD-14BC85359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5F9FBE-EC1A-5077-D05D-9047052E7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9927A7-34AB-5C69-5949-A05841295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DA8637-4E28-AE49-9A66-DD1BCA4B98C9}" type="datetimeFigureOut">
              <a:rPr lang="it-IT" smtClean="0"/>
              <a:t>24/02/2025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3D6ADF-957E-A49D-7352-B012B4536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382EB8-3C22-F110-84CD-24CCC17AF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AE8D9-8970-C842-BF53-A8154C62542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92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7C11D-6892-25EC-BE22-E216E306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b="0" i="1">
                <a:effectLst/>
                <a:latin typeface="UICTFontTextStyleItalicBody"/>
              </a:rPr>
              <a:t>Cyberbullismo e Molestie Digitali</a:t>
            </a:r>
            <a:endParaRPr lang="it-IT">
              <a:effectLst/>
              <a:latin typeface=".AppleSystemUIFon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539837-2CD8-FAE0-13A8-669610567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>
                <a:effectLst/>
                <a:latin typeface="UICTFontTextStyleBody"/>
              </a:rPr>
              <a:t>Fatta da: Lorenzo Corsini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418960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BE9D97-E887-1639-D02F-EB6A16CD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Caso di cyberbullismo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AD266-5E3F-B79C-AFDA-DA6FB141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Esempio: Il caso di un adolescente che ha affrontato il cyberbullismo su Instagram.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Azioni intraprese: denuncia alle autorità, supporto psicologico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Risultati: recupero della fiducia e partecipazione a programmi di prevenzione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14981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277D3-2E8A-75B1-7A3C-A5EC50F3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621" y="500062"/>
            <a:ext cx="10515600" cy="1325563"/>
          </a:xfrm>
        </p:spPr>
        <p:txBody>
          <a:bodyPr/>
          <a:lstStyle/>
          <a:p>
            <a:r>
              <a:rPr lang="it-IT"/>
              <a:t>Riflessioni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E46F1-B902-8B1B-3A42-D74B0F736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b="0" i="0">
                <a:effectLst/>
                <a:latin typeface="UICTFontTextStyleBody"/>
              </a:rPr>
              <a:t>Come possiamo migliorare la consapevolezza sul cyberbullismo nelle scuole?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Qual è il ruolo delle piattaforme social nella prevenzione?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La legge è sufficiente per fermare il cyberbullismo?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45919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61FF18-046E-E474-204A-1EF3E233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337" y="500062"/>
            <a:ext cx="10515600" cy="1325563"/>
          </a:xfrm>
        </p:spPr>
        <p:txBody>
          <a:bodyPr/>
          <a:lstStyle/>
          <a:p>
            <a:r>
              <a:rPr lang="it-IT"/>
              <a:t>Fonti e Tiferimenti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640961-78C3-2FFB-9E25-6B117B5D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6274" cy="4351338"/>
          </a:xfrm>
        </p:spPr>
        <p:txBody>
          <a:bodyPr/>
          <a:lstStyle/>
          <a:p>
            <a:r>
              <a:rPr lang="it-IT" b="0" i="0">
                <a:effectLst/>
                <a:latin typeface="UICTFontTextStyleBody"/>
              </a:rPr>
              <a:t>Decreto Legge n. 69/2017, Legge contro il cyberbullismo in Italia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Articolo: "Il cyberbullismo e i suoi effetti psicologici"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Libri e articoli accademici sul tema</a:t>
            </a:r>
            <a:endParaRPr lang="it-IT">
              <a:effectLst/>
              <a:latin typeface=".AppleSystemUIFont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8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481CA5-A587-FC2E-7477-7B7ADA1A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00062"/>
            <a:ext cx="10515600" cy="1325563"/>
          </a:xfrm>
        </p:spPr>
        <p:txBody>
          <a:bodyPr/>
          <a:lstStyle/>
          <a:p>
            <a:r>
              <a:rPr lang="it-IT"/>
              <a:t>Cos’è il cyberbullismo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C484C5-DB19-0CDF-6E43-3192C2D2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Il cyberbullismo è una forma di molestia che avviene attraverso internet. Colpisce principalmente giovani e adolescenti. Questo fenomeno può avere gravi conseguenze psicologiche.</a:t>
            </a:r>
            <a:endParaRPr lang="it-IT">
              <a:effectLst/>
              <a:latin typeface=".AppleSystemUIFont"/>
            </a:endParaRPr>
          </a:p>
          <a:p>
            <a:pPr marL="0" indent="0">
              <a:buNone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0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CB598-C168-29EB-096C-481AF2B1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Tecniche e forme di cyberbullismo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9E03D0-CD15-6BAE-3198-AC7FA72BD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6280484" cy="4351338"/>
          </a:xfrm>
        </p:spPr>
        <p:txBody>
          <a:bodyPr/>
          <a:lstStyle/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Il cyberbullismo include: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Insulti, minacce o diffamazione online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Doxxing (pubblicazione di informazioni private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Impersonificazione (creare falsi profili)</a:t>
            </a:r>
            <a:br>
              <a:rPr lang="it-IT" b="0" i="0">
                <a:effectLst/>
                <a:latin typeface="UICTFontTextStyleBody"/>
              </a:rPr>
            </a:br>
            <a:r>
              <a:rPr lang="it-IT" b="0" i="0">
                <a:effectLst/>
                <a:latin typeface="UICTFontTextStyleBody"/>
              </a:rPr>
              <a:t>Esistono diverse piattaforme dove può manifestarsi: social network, chat, videogiochi online.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0178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4991D7-115A-A53B-A97E-FEA382D9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305" y="365125"/>
            <a:ext cx="10515600" cy="1325563"/>
          </a:xfrm>
        </p:spPr>
        <p:txBody>
          <a:bodyPr/>
          <a:lstStyle/>
          <a:p>
            <a:r>
              <a:rPr lang="it-IT"/>
              <a:t>Come si diffonde online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76F49A-2D02-0281-C910-E5CB9D145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481011" cy="4351338"/>
          </a:xfrm>
        </p:spPr>
        <p:txBody>
          <a:bodyPr/>
          <a:lstStyle/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Il cyberbullismo si diffonde rapidamente grazie alla velocità di internet e alla natura anonima della rete.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tramite social media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Difficoltà nel controllo e nella rimozione dei contenuti dannosi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Pubblicazione virale di messaggi offensivi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31680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8154FC-8FC8-A5D2-03DF-F7251E10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284" y="278731"/>
            <a:ext cx="10515600" cy="1546894"/>
          </a:xfrm>
        </p:spPr>
        <p:txBody>
          <a:bodyPr/>
          <a:lstStyle/>
          <a:p>
            <a:r>
              <a:rPr lang="it-IT"/>
              <a:t>Rischi e minacce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F9ACA1-0096-0B51-77AD-B487AF59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0484" cy="4351338"/>
          </a:xfrm>
        </p:spPr>
        <p:txBody>
          <a:bodyPr/>
          <a:lstStyle/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Il cyberbullismo può portare a: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Ansia e depressione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Problemi di autostima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Comportamenti autodistruttivi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Impatti psicologici a lungo termine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103256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011E05-9A85-FB44-35AE-FCB72895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1358" y="500062"/>
            <a:ext cx="10515600" cy="1325563"/>
          </a:xfrm>
        </p:spPr>
        <p:txBody>
          <a:bodyPr/>
          <a:lstStyle/>
          <a:p>
            <a:r>
              <a:rPr lang="it-IT"/>
              <a:t>Cosa fare per prevenire e difendersi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94B2D-E92D-FFFB-D753-937280B0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5747" cy="4351338"/>
          </a:xfrm>
        </p:spPr>
        <p:txBody>
          <a:bodyPr/>
          <a:lstStyle/>
          <a:p>
            <a:pPr marL="0" indent="0">
              <a:buNone/>
            </a:pPr>
            <a:r>
              <a:rPr lang="it-IT"/>
              <a:t>Per prevenire e difendersi da cyberbullismo si possono attuare:</a:t>
            </a:r>
          </a:p>
          <a:p>
            <a:r>
              <a:rPr lang="it-IT" b="0" i="0">
                <a:effectLst/>
                <a:latin typeface="UICTFontTextStyleBody"/>
              </a:rPr>
              <a:t>Filtri di contenuti e blocco utenti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Supporto psicologico e risorse di counseling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Educazione digitale per i giovani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Software di protezione della privacy</a:t>
            </a:r>
            <a:endParaRPr lang="it-IT">
              <a:effectLst/>
              <a:latin typeface=".AppleSystemUIFont"/>
            </a:endParaRP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91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18E6E7-AD89-6419-46F9-9730ECD1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Conseguenze e aspetti legali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293EC7-3672-57C3-1075-4CA33201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9432" cy="4351338"/>
          </a:xfrm>
        </p:spPr>
        <p:txBody>
          <a:bodyPr/>
          <a:lstStyle/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In molti paesi, il cyberbullismo è perseguito dalla legge.</a:t>
            </a:r>
            <a:endParaRPr lang="it-IT"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Le leggi variano, ma le possibili conseguenze legali includono multe, azioni penali e risarcimenti danni.</a:t>
            </a:r>
            <a:endParaRPr lang="it-IT">
              <a:effectLst/>
              <a:latin typeface=".AppleSystemUIFont"/>
            </a:endParaRPr>
          </a:p>
          <a:p>
            <a:pPr marL="0" indent="0">
              <a:buNone/>
            </a:pPr>
            <a:r>
              <a:rPr lang="it-IT" b="0" i="0">
                <a:effectLst/>
                <a:latin typeface="UICTFontTextStyleBody"/>
              </a:rPr>
              <a:t>In Italia, le leggi contro il cyberbullismo sono rafforzate dal Decreto Legge n. 69/2017.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5529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AAFDD4-34CE-7126-99EE-D84B4E0F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78" y="500062"/>
            <a:ext cx="10515600" cy="1325563"/>
          </a:xfrm>
        </p:spPr>
        <p:txBody>
          <a:bodyPr/>
          <a:lstStyle/>
          <a:p>
            <a:r>
              <a:rPr lang="it-IT"/>
              <a:t>Risorse e supporto disponibili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755268-DCE0-BA8E-9E46-508E931D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it-IT" b="0" i="0">
                <a:effectLst/>
                <a:latin typeface="UICTFontTextStyleBody"/>
              </a:rPr>
              <a:t>Helpline contro il cyberbullismo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Servizi di supporto psicologico online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Associazioni e centri di tutela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Piattaforme educative per la prevenzione</a:t>
            </a:r>
            <a:br>
              <a:rPr lang="it-IT" b="0" i="0">
                <a:effectLst/>
                <a:latin typeface="UICTFontTextStyleBody"/>
              </a:rPr>
            </a:br>
            <a:r>
              <a:rPr lang="it-IT" b="0" i="0">
                <a:effectLst/>
                <a:latin typeface="UICTFontTextStyleBody"/>
              </a:rPr>
              <a:t>(Es: Telefono Azzurro)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252280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E81A72-D403-A244-0278-166D92CD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63" y="365126"/>
            <a:ext cx="11586039" cy="1460499"/>
          </a:xfrm>
        </p:spPr>
        <p:txBody>
          <a:bodyPr/>
          <a:lstStyle/>
          <a:p>
            <a:r>
              <a:rPr lang="it-IT"/>
              <a:t>Soluzioni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C1E9A9-7559-241E-F5D9-8CCB1AAA3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2853" cy="4351338"/>
          </a:xfrm>
        </p:spPr>
        <p:txBody>
          <a:bodyPr>
            <a:normAutofit lnSpcReduction="10000"/>
          </a:bodyPr>
          <a:lstStyle/>
          <a:p>
            <a:r>
              <a:rPr lang="it-IT" b="0" i="0">
                <a:effectLst/>
                <a:latin typeface="UICTFontTextStyleBody"/>
              </a:rPr>
              <a:t>Creare un ambiente sicuro online per i giovani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Promuovere il rispetto e la gentilezza nelle comunicazioni digitali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Strumenti di monitoraggio per i genitori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Sviluppare programmi scolastici sulla cittadinanza digitale</a:t>
            </a:r>
            <a:endParaRPr lang="it-IT">
              <a:effectLst/>
              <a:latin typeface=".AppleSystemUIFont"/>
            </a:endParaRPr>
          </a:p>
          <a:p>
            <a:r>
              <a:rPr lang="it-IT" b="0" i="0">
                <a:effectLst/>
                <a:latin typeface="UICTFontTextStyleBody"/>
              </a:rPr>
              <a:t>Insegnare la gestione della privacy online</a:t>
            </a:r>
            <a:endParaRPr lang="it-IT"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8960669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Cyberbullismo e Molestie Digitali</vt:lpstr>
      <vt:lpstr>Cos’è il cyberbullismo</vt:lpstr>
      <vt:lpstr>Tecniche e forme di cyberbullismo</vt:lpstr>
      <vt:lpstr>Come si diffonde online</vt:lpstr>
      <vt:lpstr>Rischi e minacce</vt:lpstr>
      <vt:lpstr>Cosa fare per prevenire e difendersi</vt:lpstr>
      <vt:lpstr>Conseguenze e aspetti legali</vt:lpstr>
      <vt:lpstr>Risorse e supporto disponibili</vt:lpstr>
      <vt:lpstr>Soluzioni</vt:lpstr>
      <vt:lpstr>Caso di cyberbullismo </vt:lpstr>
      <vt:lpstr>Riflessioni</vt:lpstr>
      <vt:lpstr>Fonti e Tiferimenti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Cyberbullismo e Molestie Digitali</dc:title>
  <dc:creator>Lorenzo Corsini</dc:creator>
  <cp:lastModifiedBy>Lorenzo Corsini</cp:lastModifiedBy>
  <cp:revision>2</cp:revision>
  <dcterms:created xsi:type="dcterms:W3CDTF">2025-02-25T06:55:33Z</dcterms:created>
  <dcterms:modified xsi:type="dcterms:W3CDTF">2025-02-25T07:49:07Z</dcterms:modified>
</cp:coreProperties>
</file>