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9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339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855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73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67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2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41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21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1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7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275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01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7">
            <a:extLst>
              <a:ext uri="{FF2B5EF4-FFF2-40B4-BE49-F238E27FC236}">
                <a16:creationId xmlns:a16="http://schemas.microsoft.com/office/drawing/2014/main" id="{59A9681A-2486-4655-A876-E26402CA2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A71865-1236-2D30-2E7A-3EC0B129CD6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24909" b="92"/>
          <a:stretch/>
        </p:blipFill>
        <p:spPr>
          <a:xfrm>
            <a:off x="2" y="152"/>
            <a:ext cx="12191998" cy="6857848"/>
          </a:xfrm>
          <a:prstGeom prst="rect">
            <a:avLst/>
          </a:prstGeom>
        </p:spPr>
      </p:pic>
      <p:sp>
        <p:nvSpPr>
          <p:cNvPr id="24" name="Rectangle 19">
            <a:extLst>
              <a:ext uri="{FF2B5EF4-FFF2-40B4-BE49-F238E27FC236}">
                <a16:creationId xmlns:a16="http://schemas.microsoft.com/office/drawing/2014/main" id="{C9BB6818-31C2-4340-98F8-64FF7F46A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E5D98F7-85E5-2BC4-EF05-042EA11AA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600"/>
            <a:ext cx="6544491" cy="2696866"/>
          </a:xfrm>
        </p:spPr>
        <p:txBody>
          <a:bodyPr anchor="t">
            <a:normAutofit fontScale="90000"/>
          </a:bodyPr>
          <a:lstStyle/>
          <a:p>
            <a:r>
              <a:rPr lang="it-IT" dirty="0">
                <a:solidFill>
                  <a:srgbClr val="FFFFFF"/>
                </a:solidFill>
              </a:rPr>
              <a:t>FAKE NEWS E MANIPOLAZIONE DELL’INFORMAZIONE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97267B1-59BE-8BB8-7D30-E04854127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402572" cy="1287887"/>
          </a:xfrm>
        </p:spPr>
        <p:txBody>
          <a:bodyPr anchor="b"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Loriggiola Manuel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805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8640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D1FF09-77AC-1E15-03EC-594671FF0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9956FD9-2E73-2A9C-856D-E28B2CA65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Le fake news rappresentano un pericolo per l’informazione e la democrazia.</a:t>
            </a:r>
          </a:p>
          <a:p>
            <a:pPr marL="0" indent="0">
              <a:buNone/>
            </a:pPr>
            <a:r>
              <a:rPr lang="it-IT" dirty="0"/>
              <a:t>Verificare le fonti e usare siti di fact-checking può ritenersi fondamentale per combattere la disinformazione della società e garantire la veridicità delle notizie.</a:t>
            </a:r>
          </a:p>
          <a:p>
            <a:pPr marL="0" indent="0">
              <a:buNone/>
            </a:pPr>
            <a:r>
              <a:rPr lang="it-IT" dirty="0"/>
              <a:t>Penso personalmente che le fake news possano essere un modo per riuscire con l’ingegno a pubblicizzare e </a:t>
            </a:r>
            <a:r>
              <a:rPr lang="it-IT" dirty="0" err="1"/>
              <a:t>finchè</a:t>
            </a:r>
            <a:r>
              <a:rPr lang="it-IT" dirty="0"/>
              <a:t> utilizzate con nessuno scopo di fare del male o diffondere semplici notizie false possono essere sfruttate senza problemi.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Riferimenti e fonti: </a:t>
            </a:r>
            <a:r>
              <a:rPr lang="it-IT" dirty="0" err="1"/>
              <a:t>chatgpt</a:t>
            </a:r>
            <a:r>
              <a:rPr lang="it-IT" dirty="0"/>
              <a:t>, </a:t>
            </a:r>
            <a:r>
              <a:rPr lang="it-IT" dirty="0" err="1"/>
              <a:t>wikipedia</a:t>
            </a:r>
            <a:r>
              <a:rPr lang="it-IT" dirty="0"/>
              <a:t>, </a:t>
            </a:r>
            <a:r>
              <a:rPr lang="it-IT" dirty="0" err="1"/>
              <a:t>treccani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3390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B133F4-8617-97C3-DE57-6C577017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Cosa sono le fake news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22CE79-010B-F94E-ECCB-38A6B39E2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2400" b="1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Le fake news </a:t>
            </a:r>
            <a:r>
              <a:rPr lang="it-IT" sz="24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sono informazioni false che possono essere divulgate attraverso qualsiasi media allo scopo di produrre disinformazione.</a:t>
            </a:r>
          </a:p>
          <a:p>
            <a:pPr marL="0" indent="0">
              <a:buNone/>
            </a:pPr>
            <a:r>
              <a:rPr lang="it-IT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 fake news nascono con lo scopo di catturare l’attenzione del lettore per attirarla riguardo vari argomenti ed avere varie finalità.</a:t>
            </a:r>
          </a:p>
          <a:p>
            <a:pPr marL="0" indent="0">
              <a:buNone/>
            </a:pP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4629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7A5789-98EC-E7B2-CB35-644C1EEAE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In cosa consiste la manipolazione dell’informazione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0CABD6-0A1B-7710-8E5A-85590BFCA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b="1" dirty="0"/>
              <a:t>La manipolazione dell’informazione</a:t>
            </a:r>
            <a:r>
              <a:rPr lang="it-IT" sz="2400" dirty="0"/>
              <a:t> consiste nel influenzare l’opinione pubblica attraverso esagerazioni e falsificazioni per favorire interessi propri di ogni tipo.</a:t>
            </a:r>
          </a:p>
          <a:p>
            <a:pPr marL="0" indent="0">
              <a:buNone/>
            </a:pPr>
            <a:r>
              <a:rPr lang="it-IT" sz="2400" dirty="0"/>
              <a:t>La manipolazione dell’informazione è usata speso in politica o nella pubblicità.</a:t>
            </a:r>
          </a:p>
        </p:txBody>
      </p:sp>
    </p:spTree>
    <p:extLst>
      <p:ext uri="{BB962C8B-B14F-4D97-AF65-F5344CB8AC3E}">
        <p14:creationId xmlns:p14="http://schemas.microsoft.com/office/powerpoint/2010/main" val="709271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B82E71-A520-D801-84BC-4C7F015BF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Tecniche di diffusione delle fake news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77A58E-F350-CA76-C334-75825D874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Esistono vari modi per diffondere false notizie, eccone alcuni: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b="1" dirty="0"/>
              <a:t>Clickbait</a:t>
            </a:r>
            <a:r>
              <a:rPr lang="it-IT" dirty="0"/>
              <a:t>: Spot pubblicitari o titoli che attirano al clic ma non corrispondono al contenuto reale dell’articolo.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b="1" dirty="0"/>
              <a:t>Immagini manipolate</a:t>
            </a:r>
            <a:r>
              <a:rPr lang="it-IT" dirty="0"/>
              <a:t>: Alterare foto o video per fare rappresentare fatti mai accaduti.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b="1" dirty="0"/>
              <a:t>Tramite social</a:t>
            </a:r>
            <a:r>
              <a:rPr lang="it-IT" dirty="0"/>
              <a:t>: Catene di condivisioni sui social media per amplificare la notizia senza verificarla.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b="1" dirty="0"/>
              <a:t>Falsificazione delle fonti</a:t>
            </a:r>
            <a:r>
              <a:rPr lang="it-IT" dirty="0"/>
              <a:t>: Aggiungere alla notizia fonti e eventi inesistenti per dare più credibilità</a:t>
            </a:r>
          </a:p>
        </p:txBody>
      </p:sp>
    </p:spTree>
    <p:extLst>
      <p:ext uri="{BB962C8B-B14F-4D97-AF65-F5344CB8AC3E}">
        <p14:creationId xmlns:p14="http://schemas.microsoft.com/office/powerpoint/2010/main" val="98263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AD4322-A040-BF47-9F1A-01EFCF1F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Strumenti di fact-checking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E41D751-BFB3-024E-DC3A-5E8E23E4A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/>
              <a:t>Il fact-checking </a:t>
            </a:r>
            <a:r>
              <a:rPr lang="it-IT" dirty="0"/>
              <a:t>è un processo di verifica delle informazioni per contrastare le fake news.</a:t>
            </a:r>
          </a:p>
          <a:p>
            <a:pPr marL="0" indent="0">
              <a:buNone/>
            </a:pPr>
            <a:r>
              <a:rPr lang="it-IT" dirty="0"/>
              <a:t>Questi esaminano le dichiarazioni, i dati, gli articoli e altre fonti per confermare se la notizia corrisponde alla realtà.</a:t>
            </a:r>
          </a:p>
          <a:p>
            <a:pPr marL="0" indent="0">
              <a:buNone/>
            </a:pPr>
            <a:r>
              <a:rPr lang="it-IT" dirty="0"/>
              <a:t>Questo processo è fondamentale per verificare la sicurezza delle informazioni soprattutto nei social media.</a:t>
            </a:r>
          </a:p>
        </p:txBody>
      </p:sp>
    </p:spTree>
    <p:extLst>
      <p:ext uri="{BB962C8B-B14F-4D97-AF65-F5344CB8AC3E}">
        <p14:creationId xmlns:p14="http://schemas.microsoft.com/office/powerpoint/2010/main" val="3668621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1DE657-84F2-EBEC-43B3-BC23C70BF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Strumenti di fact-checking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9FD62F-FBB2-BC7D-6E9F-070B70232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Esistono vari strumenti: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b="1" dirty="0"/>
              <a:t>FactCheck.org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b="1" dirty="0" err="1"/>
              <a:t>PolitiFact</a:t>
            </a:r>
            <a:endParaRPr lang="it-IT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b="1" dirty="0" err="1"/>
              <a:t>Snopes</a:t>
            </a:r>
            <a:endParaRPr lang="it-IT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it-IT" b="1" dirty="0"/>
              <a:t>Reuters </a:t>
            </a:r>
            <a:r>
              <a:rPr lang="it-IT" b="1" dirty="0" err="1"/>
              <a:t>Fact</a:t>
            </a:r>
            <a:r>
              <a:rPr lang="it-IT" b="1" dirty="0"/>
              <a:t> Check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b="1" dirty="0" err="1"/>
              <a:t>CheckNews</a:t>
            </a:r>
            <a:endParaRPr lang="it-IT" b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8353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CFA0A8-D87E-018A-A8AF-5F7CC2D0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ruolo degli algoritmi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89912DB-3B73-CC8C-1B74-F4BAEB37D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b="1" dirty="0"/>
              <a:t>Gli algoritmi </a:t>
            </a:r>
            <a:r>
              <a:rPr lang="it-IT" dirty="0"/>
              <a:t>influenzano molto la diffusione delle informazioni:</a:t>
            </a:r>
          </a:p>
          <a:p>
            <a:pPr marL="0" indent="0">
              <a:buNone/>
            </a:pPr>
            <a:r>
              <a:rPr lang="it-IT" dirty="0"/>
              <a:t>Le notizie, incluse le fake news, vengono amplificate da algoritmi che si basano sull’interesse degli utenti selezionando i contenuti in base a like, commenti e condivisioni.</a:t>
            </a:r>
          </a:p>
          <a:p>
            <a:pPr marL="0" indent="0">
              <a:buNone/>
            </a:pPr>
            <a:r>
              <a:rPr lang="it-IT" dirty="0"/>
              <a:t>Questo meccanismo può quindi favorire la diffusione delle notizie false.</a:t>
            </a:r>
          </a:p>
        </p:txBody>
      </p:sp>
    </p:spTree>
    <p:extLst>
      <p:ext uri="{BB962C8B-B14F-4D97-AF65-F5344CB8AC3E}">
        <p14:creationId xmlns:p14="http://schemas.microsoft.com/office/powerpoint/2010/main" val="1159368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E02440-58E3-2AF5-47C9-2548AC68A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Metodi di verifica delle fonti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5A077F-9D3A-58A1-7D53-926306445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Per fortuna esistono molti metodi per esaminare la verità delle fonti: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b="1" dirty="0"/>
              <a:t>Controllo incrociato</a:t>
            </a:r>
            <a:r>
              <a:rPr lang="it-IT" dirty="0"/>
              <a:t>: Confrontare le informazioni da più fonti.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b="1" dirty="0"/>
              <a:t>Analisi delle URL e del dominio</a:t>
            </a:r>
            <a:r>
              <a:rPr lang="it-IT" dirty="0"/>
              <a:t>: Verificare che il sito web </a:t>
            </a:r>
            <a:r>
              <a:rPr lang="it-IT" dirty="0" err="1"/>
              <a:t>abbiaun</a:t>
            </a:r>
            <a:r>
              <a:rPr lang="it-IT" dirty="0"/>
              <a:t> dominio ufficiale.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b="1" dirty="0"/>
              <a:t>Fact-checking</a:t>
            </a:r>
            <a:r>
              <a:rPr lang="it-IT" dirty="0"/>
              <a:t>: Utilizzare siti fact-checking.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b="1" dirty="0"/>
              <a:t>Controllo immagini</a:t>
            </a:r>
            <a:r>
              <a:rPr lang="it-IT" dirty="0"/>
              <a:t>: Controllare strumenti di image </a:t>
            </a:r>
            <a:r>
              <a:rPr lang="it-IT" dirty="0" err="1"/>
              <a:t>search</a:t>
            </a:r>
            <a:r>
              <a:rPr lang="it-IT" dirty="0"/>
              <a:t> per verificare l’origine di eventuali foto.</a:t>
            </a:r>
          </a:p>
        </p:txBody>
      </p:sp>
    </p:spTree>
    <p:extLst>
      <p:ext uri="{BB962C8B-B14F-4D97-AF65-F5344CB8AC3E}">
        <p14:creationId xmlns:p14="http://schemas.microsoft.com/office/powerpoint/2010/main" val="2607905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7706F8C-7811-261B-415A-7B84CE55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Metodi di verifica delle fonti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F8EFB3-7BF7-EBDE-CF85-5DE5B6567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Altri metodi posso essere: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b="1" dirty="0"/>
              <a:t>Verifica dell’autore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b="1" dirty="0"/>
              <a:t>L’analisi del linguaggio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b="1" dirty="0"/>
              <a:t>Verifica delle testimonianze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it-IT" b="1" dirty="0"/>
              <a:t>Verifica tramite esperti</a:t>
            </a:r>
          </a:p>
        </p:txBody>
      </p:sp>
    </p:spTree>
    <p:extLst>
      <p:ext uri="{BB962C8B-B14F-4D97-AF65-F5344CB8AC3E}">
        <p14:creationId xmlns:p14="http://schemas.microsoft.com/office/powerpoint/2010/main" val="2302712459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4" baseType="lpstr">
      <vt:lpstr>Arial</vt:lpstr>
      <vt:lpstr>Grandview Display</vt:lpstr>
      <vt:lpstr>Wingdings</vt:lpstr>
      <vt:lpstr>DashVTI</vt:lpstr>
      <vt:lpstr>FAKE NEWS E MANIPOLAZIONE DELL’INFORMAZIONE</vt:lpstr>
      <vt:lpstr>Cosa sono le fake news</vt:lpstr>
      <vt:lpstr>In cosa consiste la manipolazione dell’informazione</vt:lpstr>
      <vt:lpstr>Tecniche di diffusione delle fake news</vt:lpstr>
      <vt:lpstr>Strumenti di fact-checking</vt:lpstr>
      <vt:lpstr>Strumenti di fact-checking</vt:lpstr>
      <vt:lpstr>Il ruolo degli algoritmi</vt:lpstr>
      <vt:lpstr>Metodi di verifica delle fonti</vt:lpstr>
      <vt:lpstr>Metodi di verifica delle fonti</vt:lpstr>
      <vt:lpstr>Conclusione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Manuel Loriggiola</dc:creator>
  <cp:lastModifiedBy>Manuel Loriggiola</cp:lastModifiedBy>
  <cp:revision>1</cp:revision>
  <dcterms:created xsi:type="dcterms:W3CDTF">2025-02-21T14:09:54Z</dcterms:created>
  <dcterms:modified xsi:type="dcterms:W3CDTF">2025-02-21T15:18:22Z</dcterms:modified>
</cp:coreProperties>
</file>