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86A98-0A2B-8666-DDF5-B53F4D5B379E}" v="298" dt="2025-02-26T18:06:03.174"/>
    <p1510:client id="{5005899A-67DF-964C-D2D5-0AC1E2936685}" v="72" dt="2025-02-26T10:34:46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Pani" userId="S::a.pani@gferraris.it::fda4edbd-ecda-4ee8-ad08-c420ea6130ca" providerId="AD" clId="Web-{5005899A-67DF-964C-D2D5-0AC1E2936685}"/>
    <pc:docChg chg="addSld modSld">
      <pc:chgData name="Alessandro Pani" userId="S::a.pani@gferraris.it::fda4edbd-ecda-4ee8-ad08-c420ea6130ca" providerId="AD" clId="Web-{5005899A-67DF-964C-D2D5-0AC1E2936685}" dt="2025-02-26T10:34:46.932" v="72" actId="1076"/>
      <pc:docMkLst>
        <pc:docMk/>
      </pc:docMkLst>
      <pc:sldChg chg="addSp delSp modSp mod setBg">
        <pc:chgData name="Alessandro Pani" userId="S::a.pani@gferraris.it::fda4edbd-ecda-4ee8-ad08-c420ea6130ca" providerId="AD" clId="Web-{5005899A-67DF-964C-D2D5-0AC1E2936685}" dt="2025-02-26T10:34:46.932" v="72" actId="1076"/>
        <pc:sldMkLst>
          <pc:docMk/>
          <pc:sldMk cId="3962583941" sldId="256"/>
        </pc:sldMkLst>
        <pc:spChg chg="mod">
          <ac:chgData name="Alessandro Pani" userId="S::a.pani@gferraris.it::fda4edbd-ecda-4ee8-ad08-c420ea6130ca" providerId="AD" clId="Web-{5005899A-67DF-964C-D2D5-0AC1E2936685}" dt="2025-02-26T10:34:46.932" v="72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Alessandro Pani" userId="S::a.pani@gferraris.it::fda4edbd-ecda-4ee8-ad08-c420ea6130ca" providerId="AD" clId="Web-{5005899A-67DF-964C-D2D5-0AC1E2936685}" dt="2025-02-26T10:34:38.807" v="71" actId="107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Alessandro Pani" userId="S::a.pani@gferraris.it::fda4edbd-ecda-4ee8-ad08-c420ea6130ca" providerId="AD" clId="Web-{5005899A-67DF-964C-D2D5-0AC1E2936685}" dt="2025-02-26T10:32:24.361" v="49"/>
          <ac:spMkLst>
            <pc:docMk/>
            <pc:sldMk cId="3962583941" sldId="256"/>
            <ac:spMk id="9" creationId="{0671A8AE-40A1-4631-A6B8-581AFF065482}"/>
          </ac:spMkLst>
        </pc:spChg>
        <pc:spChg chg="add del">
          <ac:chgData name="Alessandro Pani" userId="S::a.pani@gferraris.it::fda4edbd-ecda-4ee8-ad08-c420ea6130ca" providerId="AD" clId="Web-{5005899A-67DF-964C-D2D5-0AC1E2936685}" dt="2025-02-26T10:32:24.361" v="49"/>
          <ac:spMkLst>
            <pc:docMk/>
            <pc:sldMk cId="3962583941" sldId="256"/>
            <ac:spMk id="11" creationId="{AB58EF07-17C2-48CF-ABB0-EEF1F17CB8F0}"/>
          </ac:spMkLst>
        </pc:spChg>
        <pc:spChg chg="add del">
          <ac:chgData name="Alessandro Pani" userId="S::a.pani@gferraris.it::fda4edbd-ecda-4ee8-ad08-c420ea6130ca" providerId="AD" clId="Web-{5005899A-67DF-964C-D2D5-0AC1E2936685}" dt="2025-02-26T10:32:24.361" v="49"/>
          <ac:spMkLst>
            <pc:docMk/>
            <pc:sldMk cId="3962583941" sldId="256"/>
            <ac:spMk id="13" creationId="{AF2F604E-43BE-4DC3-B983-E071523364F8}"/>
          </ac:spMkLst>
        </pc:spChg>
        <pc:spChg chg="add del">
          <ac:chgData name="Alessandro Pani" userId="S::a.pani@gferraris.it::fda4edbd-ecda-4ee8-ad08-c420ea6130ca" providerId="AD" clId="Web-{5005899A-67DF-964C-D2D5-0AC1E2936685}" dt="2025-02-26T10:32:24.361" v="49"/>
          <ac:spMkLst>
            <pc:docMk/>
            <pc:sldMk cId="3962583941" sldId="256"/>
            <ac:spMk id="15" creationId="{08C9B587-E65E-4B52-B37C-ABEBB6E87928}"/>
          </ac:spMkLst>
        </pc:spChg>
        <pc:spChg chg="add">
          <ac:chgData name="Alessandro Pani" userId="S::a.pani@gferraris.it::fda4edbd-ecda-4ee8-ad08-c420ea6130ca" providerId="AD" clId="Web-{5005899A-67DF-964C-D2D5-0AC1E2936685}" dt="2025-02-26T10:32:24.376" v="50"/>
          <ac:spMkLst>
            <pc:docMk/>
            <pc:sldMk cId="3962583941" sldId="256"/>
            <ac:spMk id="17" creationId="{22A397E7-BF60-45B2-84C7-B074B76C37A7}"/>
          </ac:spMkLst>
        </pc:spChg>
        <pc:spChg chg="add">
          <ac:chgData name="Alessandro Pani" userId="S::a.pani@gferraris.it::fda4edbd-ecda-4ee8-ad08-c420ea6130ca" providerId="AD" clId="Web-{5005899A-67DF-964C-D2D5-0AC1E2936685}" dt="2025-02-26T10:32:24.376" v="50"/>
          <ac:spMkLst>
            <pc:docMk/>
            <pc:sldMk cId="3962583941" sldId="256"/>
            <ac:spMk id="18" creationId="{890DEF05-784E-4B61-89E4-04C4ECF4E5A0}"/>
          </ac:spMkLst>
        </pc:spChg>
        <pc:picChg chg="add mod ord">
          <ac:chgData name="Alessandro Pani" userId="S::a.pani@gferraris.it::fda4edbd-ecda-4ee8-ad08-c420ea6130ca" providerId="AD" clId="Web-{5005899A-67DF-964C-D2D5-0AC1E2936685}" dt="2025-02-26T10:32:24.376" v="50"/>
          <ac:picMkLst>
            <pc:docMk/>
            <pc:sldMk cId="3962583941" sldId="256"/>
            <ac:picMk id="4" creationId="{3F9AF295-51CB-4AB5-0691-B742BC61BF98}"/>
          </ac:picMkLst>
        </pc:picChg>
        <pc:cxnChg chg="add">
          <ac:chgData name="Alessandro Pani" userId="S::a.pani@gferraris.it::fda4edbd-ecda-4ee8-ad08-c420ea6130ca" providerId="AD" clId="Web-{5005899A-67DF-964C-D2D5-0AC1E2936685}" dt="2025-02-26T10:32:24.376" v="50"/>
          <ac:cxnSpMkLst>
            <pc:docMk/>
            <pc:sldMk cId="3962583941" sldId="256"/>
            <ac:cxnSpMk id="19" creationId="{C41BAEC7-F7B0-4224-8B18-8F74B7D87F0B}"/>
          </ac:cxnSpMkLst>
        </pc:cxnChg>
      </pc:sldChg>
      <pc:sldChg chg="new">
        <pc:chgData name="Alessandro Pani" userId="S::a.pani@gferraris.it::fda4edbd-ecda-4ee8-ad08-c420ea6130ca" providerId="AD" clId="Web-{5005899A-67DF-964C-D2D5-0AC1E2936685}" dt="2025-02-26T10:28:47.097" v="46"/>
        <pc:sldMkLst>
          <pc:docMk/>
          <pc:sldMk cId="3857598768" sldId="257"/>
        </pc:sldMkLst>
      </pc:sldChg>
    </pc:docChg>
  </pc:docChgLst>
  <pc:docChgLst>
    <pc:chgData name="Alessandro Pani" userId="S::a.pani@gferraris.it::fda4edbd-ecda-4ee8-ad08-c420ea6130ca" providerId="AD" clId="Web-{1DC86A98-0A2B-8666-DDF5-B53F4D5B379E}"/>
    <pc:docChg chg="addSld delSld modSld sldOrd">
      <pc:chgData name="Alessandro Pani" userId="S::a.pani@gferraris.it::fda4edbd-ecda-4ee8-ad08-c420ea6130ca" providerId="AD" clId="Web-{1DC86A98-0A2B-8666-DDF5-B53F4D5B379E}" dt="2025-02-26T18:06:03.174" v="288" actId="1076"/>
      <pc:docMkLst>
        <pc:docMk/>
      </pc:docMkLst>
      <pc:sldChg chg="modTransition">
        <pc:chgData name="Alessandro Pani" userId="S::a.pani@gferraris.it::fda4edbd-ecda-4ee8-ad08-c420ea6130ca" providerId="AD" clId="Web-{1DC86A98-0A2B-8666-DDF5-B53F4D5B379E}" dt="2025-02-26T18:03:32.404" v="284"/>
        <pc:sldMkLst>
          <pc:docMk/>
          <pc:sldMk cId="3962583941" sldId="256"/>
        </pc:sldMkLst>
      </pc:sldChg>
      <pc:sldChg chg="addSp delSp modSp mod modTransition setBg">
        <pc:chgData name="Alessandro Pani" userId="S::a.pani@gferraris.it::fda4edbd-ecda-4ee8-ad08-c420ea6130ca" providerId="AD" clId="Web-{1DC86A98-0A2B-8666-DDF5-B53F4D5B379E}" dt="2025-02-26T18:04:12.577" v="287"/>
        <pc:sldMkLst>
          <pc:docMk/>
          <pc:sldMk cId="3857598768" sldId="257"/>
        </pc:sldMkLst>
        <pc:spChg chg="mod">
          <ac:chgData name="Alessandro Pani" userId="S::a.pani@gferraris.it::fda4edbd-ecda-4ee8-ad08-c420ea6130ca" providerId="AD" clId="Web-{1DC86A98-0A2B-8666-DDF5-B53F4D5B379E}" dt="2025-02-26T12:51:18.912" v="34" actId="1076"/>
          <ac:spMkLst>
            <pc:docMk/>
            <pc:sldMk cId="3857598768" sldId="257"/>
            <ac:spMk id="2" creationId="{B4A6B343-179E-2E13-1635-682FF5DE14C9}"/>
          </ac:spMkLst>
        </pc:spChg>
        <pc:spChg chg="mod">
          <ac:chgData name="Alessandro Pani" userId="S::a.pani@gferraris.it::fda4edbd-ecda-4ee8-ad08-c420ea6130ca" providerId="AD" clId="Web-{1DC86A98-0A2B-8666-DDF5-B53F4D5B379E}" dt="2025-02-26T12:51:20.990" v="35" actId="1076"/>
          <ac:spMkLst>
            <pc:docMk/>
            <pc:sldMk cId="3857598768" sldId="257"/>
            <ac:spMk id="3" creationId="{D9CB4727-D9D4-5F95-D32E-887DD183226C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42.447" v="17"/>
          <ac:spMkLst>
            <pc:docMk/>
            <pc:sldMk cId="3857598768" sldId="257"/>
            <ac:spMk id="9" creationId="{117AB3D3-3C9C-4DED-809A-78734805B895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42.447" v="17"/>
          <ac:spMkLst>
            <pc:docMk/>
            <pc:sldMk cId="3857598768" sldId="257"/>
            <ac:spMk id="11" creationId="{3A9A4357-BD1D-4622-A4FE-766E6AB8DE84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42.447" v="17"/>
          <ac:spMkLst>
            <pc:docMk/>
            <pc:sldMk cId="3857598768" sldId="257"/>
            <ac:spMk id="13" creationId="{E659831F-0D9A-4C63-9EBB-8435B85A440F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42.447" v="17"/>
          <ac:spMkLst>
            <pc:docMk/>
            <pc:sldMk cId="3857598768" sldId="257"/>
            <ac:spMk id="15" creationId="{E6995CE5-F890-4ABA-82A2-26507CE8D2A3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44.962" v="19"/>
          <ac:spMkLst>
            <pc:docMk/>
            <pc:sldMk cId="3857598768" sldId="257"/>
            <ac:spMk id="17" creationId="{D1D34770-47A8-402C-AF23-2B653F2D88C1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52.056" v="21"/>
          <ac:spMkLst>
            <pc:docMk/>
            <pc:sldMk cId="3857598768" sldId="257"/>
            <ac:spMk id="19" creationId="{E8A8EAB8-D2FF-444D-B34B-7D32F106AD0E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52.056" v="21"/>
          <ac:spMkLst>
            <pc:docMk/>
            <pc:sldMk cId="3857598768" sldId="257"/>
            <ac:spMk id="20" creationId="{9DD005C1-8C51-42D6-9BEE-B9B83849743D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45:52.056" v="21"/>
          <ac:spMkLst>
            <pc:docMk/>
            <pc:sldMk cId="3857598768" sldId="257"/>
            <ac:spMk id="21" creationId="{C61F2F60-14E3-4196-B7CE-175E46F04481}"/>
          </ac:spMkLst>
        </pc:spChg>
        <pc:spChg chg="add">
          <ac:chgData name="Alessandro Pani" userId="S::a.pani@gferraris.it::fda4edbd-ecda-4ee8-ad08-c420ea6130ca" providerId="AD" clId="Web-{1DC86A98-0A2B-8666-DDF5-B53F4D5B379E}" dt="2025-02-26T12:45:52.088" v="22"/>
          <ac:spMkLst>
            <pc:docMk/>
            <pc:sldMk cId="3857598768" sldId="257"/>
            <ac:spMk id="23" creationId="{135FA909-3F24-448C-A8BC-7CF77F62F84F}"/>
          </ac:spMkLst>
        </pc:spChg>
        <pc:grpChg chg="add">
          <ac:chgData name="Alessandro Pani" userId="S::a.pani@gferraris.it::fda4edbd-ecda-4ee8-ad08-c420ea6130ca" providerId="AD" clId="Web-{1DC86A98-0A2B-8666-DDF5-B53F4D5B379E}" dt="2025-02-26T12:45:52.088" v="22"/>
          <ac:grpSpMkLst>
            <pc:docMk/>
            <pc:sldMk cId="3857598768" sldId="257"/>
            <ac:grpSpMk id="24" creationId="{8B60959F-9B69-4520-A16E-EA6BECC747D6}"/>
          </ac:grpSpMkLst>
        </pc:grpChg>
        <pc:picChg chg="add mod">
          <ac:chgData name="Alessandro Pani" userId="S::a.pani@gferraris.it::fda4edbd-ecda-4ee8-ad08-c420ea6130ca" providerId="AD" clId="Web-{1DC86A98-0A2B-8666-DDF5-B53F4D5B379E}" dt="2025-02-26T12:45:52.088" v="22"/>
          <ac:picMkLst>
            <pc:docMk/>
            <pc:sldMk cId="3857598768" sldId="257"/>
            <ac:picMk id="4" creationId="{C3557101-61F1-86AF-3C47-4882E6D0760A}"/>
          </ac:picMkLst>
        </pc:picChg>
      </pc:sldChg>
      <pc:sldChg chg="addSp delSp modSp new mod setBg">
        <pc:chgData name="Alessandro Pani" userId="S::a.pani@gferraris.it::fda4edbd-ecda-4ee8-ad08-c420ea6130ca" providerId="AD" clId="Web-{1DC86A98-0A2B-8666-DDF5-B53F4D5B379E}" dt="2025-02-26T12:53:35.526" v="50" actId="1076"/>
        <pc:sldMkLst>
          <pc:docMk/>
          <pc:sldMk cId="3330894816" sldId="258"/>
        </pc:sldMkLst>
        <pc:spChg chg="mod">
          <ac:chgData name="Alessandro Pani" userId="S::a.pani@gferraris.it::fda4edbd-ecda-4ee8-ad08-c420ea6130ca" providerId="AD" clId="Web-{1DC86A98-0A2B-8666-DDF5-B53F4D5B379E}" dt="2025-02-26T12:53:30.385" v="49" actId="1076"/>
          <ac:spMkLst>
            <pc:docMk/>
            <pc:sldMk cId="3330894816" sldId="258"/>
            <ac:spMk id="2" creationId="{E898F1CD-9AB1-6305-0F78-FA81346EFC38}"/>
          </ac:spMkLst>
        </pc:spChg>
        <pc:spChg chg="mod">
          <ac:chgData name="Alessandro Pani" userId="S::a.pani@gferraris.it::fda4edbd-ecda-4ee8-ad08-c420ea6130ca" providerId="AD" clId="Web-{1DC86A98-0A2B-8666-DDF5-B53F4D5B379E}" dt="2025-02-26T12:53:35.526" v="50" actId="1076"/>
          <ac:spMkLst>
            <pc:docMk/>
            <pc:sldMk cId="3330894816" sldId="258"/>
            <ac:spMk id="3" creationId="{816BCAE3-D519-4790-B13E-4719A294DD3F}"/>
          </ac:spMkLst>
        </pc:spChg>
        <pc:spChg chg="add del">
          <ac:chgData name="Alessandro Pani" userId="S::a.pani@gferraris.it::fda4edbd-ecda-4ee8-ad08-c420ea6130ca" providerId="AD" clId="Web-{1DC86A98-0A2B-8666-DDF5-B53F4D5B379E}" dt="2025-02-26T12:53:14.572" v="43"/>
          <ac:spMkLst>
            <pc:docMk/>
            <pc:sldMk cId="3330894816" sldId="258"/>
            <ac:spMk id="9" creationId="{B95B9BA8-1D69-4796-85F5-B6D0BD52354B}"/>
          </ac:spMkLst>
        </pc:spChg>
        <pc:spChg chg="add">
          <ac:chgData name="Alessandro Pani" userId="S::a.pani@gferraris.it::fda4edbd-ecda-4ee8-ad08-c420ea6130ca" providerId="AD" clId="Web-{1DC86A98-0A2B-8666-DDF5-B53F4D5B379E}" dt="2025-02-26T12:53:14.588" v="44"/>
          <ac:spMkLst>
            <pc:docMk/>
            <pc:sldMk cId="3330894816" sldId="258"/>
            <ac:spMk id="11" creationId="{9DD005C1-8C51-42D6-9BEE-B9B83849743D}"/>
          </ac:spMkLst>
        </pc:spChg>
        <pc:spChg chg="add">
          <ac:chgData name="Alessandro Pani" userId="S::a.pani@gferraris.it::fda4edbd-ecda-4ee8-ad08-c420ea6130ca" providerId="AD" clId="Web-{1DC86A98-0A2B-8666-DDF5-B53F4D5B379E}" dt="2025-02-26T12:53:14.588" v="44"/>
          <ac:spMkLst>
            <pc:docMk/>
            <pc:sldMk cId="3330894816" sldId="258"/>
            <ac:spMk id="12" creationId="{E8A8EAB8-D2FF-444D-B34B-7D32F106AD0E}"/>
          </ac:spMkLst>
        </pc:spChg>
        <pc:spChg chg="add">
          <ac:chgData name="Alessandro Pani" userId="S::a.pani@gferraris.it::fda4edbd-ecda-4ee8-ad08-c420ea6130ca" providerId="AD" clId="Web-{1DC86A98-0A2B-8666-DDF5-B53F4D5B379E}" dt="2025-02-26T12:53:14.588" v="44"/>
          <ac:spMkLst>
            <pc:docMk/>
            <pc:sldMk cId="3330894816" sldId="258"/>
            <ac:spMk id="13" creationId="{C61F2F60-14E3-4196-B7CE-175E46F04481}"/>
          </ac:spMkLst>
        </pc:spChg>
        <pc:picChg chg="add mod">
          <ac:chgData name="Alessandro Pani" userId="S::a.pani@gferraris.it::fda4edbd-ecda-4ee8-ad08-c420ea6130ca" providerId="AD" clId="Web-{1DC86A98-0A2B-8666-DDF5-B53F4D5B379E}" dt="2025-02-26T12:53:14.588" v="44"/>
          <ac:picMkLst>
            <pc:docMk/>
            <pc:sldMk cId="3330894816" sldId="258"/>
            <ac:picMk id="4" creationId="{4CE1045D-D912-78BF-7348-BA2DD52C50E3}"/>
          </ac:picMkLst>
        </pc:picChg>
      </pc:sldChg>
      <pc:sldChg chg="addSp delSp modSp new mod setBg">
        <pc:chgData name="Alessandro Pani" userId="S::a.pani@gferraris.it::fda4edbd-ecda-4ee8-ad08-c420ea6130ca" providerId="AD" clId="Web-{1DC86A98-0A2B-8666-DDF5-B53F4D5B379E}" dt="2025-02-26T13:49:48.988" v="67"/>
        <pc:sldMkLst>
          <pc:docMk/>
          <pc:sldMk cId="131188500" sldId="259"/>
        </pc:sldMkLst>
        <pc:spChg chg="mod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2" creationId="{E7B9E29F-2CDD-A5BA-B552-07AB4967C41E}"/>
          </ac:spMkLst>
        </pc:spChg>
        <pc:spChg chg="mod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3" creationId="{F72468A9-08B6-DCAB-A038-CD80FD23273C}"/>
          </ac:spMkLst>
        </pc:spChg>
        <pc:spChg chg="add del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9" creationId="{5A0118C5-4F8D-4CF4-BADD-53FEACC6C42A}"/>
          </ac:spMkLst>
        </pc:spChg>
        <pc:spChg chg="add del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11" creationId="{EAED1919-54A1-41C9-B30B-A3FF3F58E38B}"/>
          </ac:spMkLst>
        </pc:spChg>
        <pc:spChg chg="add del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17" creationId="{FFFEB18F-F81F-4CED-BE64-EB888A77C3B8}"/>
          </ac:spMkLst>
        </pc:spChg>
        <pc:spChg chg="add">
          <ac:chgData name="Alessandro Pani" userId="S::a.pani@gferraris.it::fda4edbd-ecda-4ee8-ad08-c420ea6130ca" providerId="AD" clId="Web-{1DC86A98-0A2B-8666-DDF5-B53F4D5B379E}" dt="2025-02-26T13:49:48.988" v="67"/>
          <ac:spMkLst>
            <pc:docMk/>
            <pc:sldMk cId="131188500" sldId="259"/>
            <ac:spMk id="197" creationId="{E8A8EAB8-D2FF-444D-B34B-7D32F106AD0E}"/>
          </ac:spMkLst>
        </pc:spChg>
        <pc:grpChg chg="add del">
          <ac:chgData name="Alessandro Pani" userId="S::a.pani@gferraris.it::fda4edbd-ecda-4ee8-ad08-c420ea6130ca" providerId="AD" clId="Web-{1DC86A98-0A2B-8666-DDF5-B53F4D5B379E}" dt="2025-02-26T13:49:48.988" v="67"/>
          <ac:grpSpMkLst>
            <pc:docMk/>
            <pc:sldMk cId="131188500" sldId="259"/>
            <ac:grpSpMk id="13" creationId="{C4751043-2EE3-4222-9979-8E61D93DA8DC}"/>
          </ac:grpSpMkLst>
        </pc:grpChg>
        <pc:grpChg chg="add del">
          <ac:chgData name="Alessandro Pani" userId="S::a.pani@gferraris.it::fda4edbd-ecda-4ee8-ad08-c420ea6130ca" providerId="AD" clId="Web-{1DC86A98-0A2B-8666-DDF5-B53F4D5B379E}" dt="2025-02-26T13:49:48.988" v="67"/>
          <ac:grpSpMkLst>
            <pc:docMk/>
            <pc:sldMk cId="131188500" sldId="259"/>
            <ac:grpSpMk id="19" creationId="{00E015F5-1A99-4E40-BC3D-7707802996B5}"/>
          </ac:grpSpMkLst>
        </pc:grpChg>
        <pc:grpChg chg="add del">
          <ac:chgData name="Alessandro Pani" userId="S::a.pani@gferraris.it::fda4edbd-ecda-4ee8-ad08-c420ea6130ca" providerId="AD" clId="Web-{1DC86A98-0A2B-8666-DDF5-B53F4D5B379E}" dt="2025-02-26T13:49:48.988" v="67"/>
          <ac:grpSpMkLst>
            <pc:docMk/>
            <pc:sldMk cId="131188500" sldId="259"/>
            <ac:grpSpMk id="23" creationId="{5468B3A9-705E-43C3-A742-0619B0D8F2EE}"/>
          </ac:grpSpMkLst>
        </pc:grpChg>
        <pc:picChg chg="add mod ord">
          <ac:chgData name="Alessandro Pani" userId="S::a.pani@gferraris.it::fda4edbd-ecda-4ee8-ad08-c420ea6130ca" providerId="AD" clId="Web-{1DC86A98-0A2B-8666-DDF5-B53F4D5B379E}" dt="2025-02-26T13:49:48.988" v="67"/>
          <ac:picMkLst>
            <pc:docMk/>
            <pc:sldMk cId="131188500" sldId="259"/>
            <ac:picMk id="4" creationId="{024A8BCA-2A5E-2B27-B355-F02C2387BB75}"/>
          </ac:picMkLst>
        </pc:picChg>
      </pc:sldChg>
      <pc:sldChg chg="addSp modSp new mod ord setBg">
        <pc:chgData name="Alessandro Pani" userId="S::a.pani@gferraris.it::fda4edbd-ecda-4ee8-ad08-c420ea6130ca" providerId="AD" clId="Web-{1DC86A98-0A2B-8666-DDF5-B53F4D5B379E}" dt="2025-02-26T15:07:55.710" v="108"/>
        <pc:sldMkLst>
          <pc:docMk/>
          <pc:sldMk cId="4167647485" sldId="260"/>
        </pc:sldMkLst>
        <pc:spChg chg="mod">
          <ac:chgData name="Alessandro Pani" userId="S::a.pani@gferraris.it::fda4edbd-ecda-4ee8-ad08-c420ea6130ca" providerId="AD" clId="Web-{1DC86A98-0A2B-8666-DDF5-B53F4D5B379E}" dt="2025-02-26T14:08:16.085" v="78"/>
          <ac:spMkLst>
            <pc:docMk/>
            <pc:sldMk cId="4167647485" sldId="260"/>
            <ac:spMk id="2" creationId="{C40AA940-1162-D1C2-95C1-E274A7A5B778}"/>
          </ac:spMkLst>
        </pc:spChg>
        <pc:spChg chg="mod">
          <ac:chgData name="Alessandro Pani" userId="S::a.pani@gferraris.it::fda4edbd-ecda-4ee8-ad08-c420ea6130ca" providerId="AD" clId="Web-{1DC86A98-0A2B-8666-DDF5-B53F4D5B379E}" dt="2025-02-26T14:08:37.992" v="84" actId="1076"/>
          <ac:spMkLst>
            <pc:docMk/>
            <pc:sldMk cId="4167647485" sldId="260"/>
            <ac:spMk id="3" creationId="{E044DB13-3955-42BE-CF8A-2790D135DAB1}"/>
          </ac:spMkLst>
        </pc:spChg>
        <pc:spChg chg="add">
          <ac:chgData name="Alessandro Pani" userId="S::a.pani@gferraris.it::fda4edbd-ecda-4ee8-ad08-c420ea6130ca" providerId="AD" clId="Web-{1DC86A98-0A2B-8666-DDF5-B53F4D5B379E}" dt="2025-02-26T14:08:16.085" v="78"/>
          <ac:spMkLst>
            <pc:docMk/>
            <pc:sldMk cId="4167647485" sldId="260"/>
            <ac:spMk id="9" creationId="{5A0118C5-4F8D-4CF4-BADD-53FEACC6C42A}"/>
          </ac:spMkLst>
        </pc:spChg>
        <pc:spChg chg="add">
          <ac:chgData name="Alessandro Pani" userId="S::a.pani@gferraris.it::fda4edbd-ecda-4ee8-ad08-c420ea6130ca" providerId="AD" clId="Web-{1DC86A98-0A2B-8666-DDF5-B53F4D5B379E}" dt="2025-02-26T14:08:16.085" v="78"/>
          <ac:spMkLst>
            <pc:docMk/>
            <pc:sldMk cId="4167647485" sldId="260"/>
            <ac:spMk id="15" creationId="{CAEBFCD5-5356-4326-8D39-8235A46CD7B2}"/>
          </ac:spMkLst>
        </pc:spChg>
        <pc:grpChg chg="add">
          <ac:chgData name="Alessandro Pani" userId="S::a.pani@gferraris.it::fda4edbd-ecda-4ee8-ad08-c420ea6130ca" providerId="AD" clId="Web-{1DC86A98-0A2B-8666-DDF5-B53F4D5B379E}" dt="2025-02-26T14:08:16.085" v="78"/>
          <ac:grpSpMkLst>
            <pc:docMk/>
            <pc:sldMk cId="4167647485" sldId="260"/>
            <ac:grpSpMk id="11" creationId="{89C6B508-0B2C-4D80-99F6-BC8C9C69341A}"/>
          </ac:grpSpMkLst>
        </pc:grpChg>
        <pc:grpChg chg="add">
          <ac:chgData name="Alessandro Pani" userId="S::a.pani@gferraris.it::fda4edbd-ecda-4ee8-ad08-c420ea6130ca" providerId="AD" clId="Web-{1DC86A98-0A2B-8666-DDF5-B53F4D5B379E}" dt="2025-02-26T14:08:16.085" v="78"/>
          <ac:grpSpMkLst>
            <pc:docMk/>
            <pc:sldMk cId="4167647485" sldId="260"/>
            <ac:grpSpMk id="17" creationId="{6B67BE95-96EF-433C-9F29-B0732AA6B6AC}"/>
          </ac:grpSpMkLst>
        </pc:grpChg>
        <pc:grpChg chg="add">
          <ac:chgData name="Alessandro Pani" userId="S::a.pani@gferraris.it::fda4edbd-ecda-4ee8-ad08-c420ea6130ca" providerId="AD" clId="Web-{1DC86A98-0A2B-8666-DDF5-B53F4D5B379E}" dt="2025-02-26T14:08:16.085" v="78"/>
          <ac:grpSpMkLst>
            <pc:docMk/>
            <pc:sldMk cId="4167647485" sldId="260"/>
            <ac:grpSpMk id="21" creationId="{D6E8B984-55B9-4A62-A043-997D00F0AE09}"/>
          </ac:grpSpMkLst>
        </pc:grpChg>
        <pc:grpChg chg="add">
          <ac:chgData name="Alessandro Pani" userId="S::a.pani@gferraris.it::fda4edbd-ecda-4ee8-ad08-c420ea6130ca" providerId="AD" clId="Web-{1DC86A98-0A2B-8666-DDF5-B53F4D5B379E}" dt="2025-02-26T14:08:16.085" v="78"/>
          <ac:grpSpMkLst>
            <pc:docMk/>
            <pc:sldMk cId="4167647485" sldId="260"/>
            <ac:grpSpMk id="36" creationId="{DDFA5A3F-B050-4826-ACB4-F634DD12C7BC}"/>
          </ac:grpSpMkLst>
        </pc:grpChg>
        <pc:picChg chg="add mod ord">
          <ac:chgData name="Alessandro Pani" userId="S::a.pani@gferraris.it::fda4edbd-ecda-4ee8-ad08-c420ea6130ca" providerId="AD" clId="Web-{1DC86A98-0A2B-8666-DDF5-B53F4D5B379E}" dt="2025-02-26T14:08:16.085" v="78"/>
          <ac:picMkLst>
            <pc:docMk/>
            <pc:sldMk cId="4167647485" sldId="260"/>
            <ac:picMk id="4" creationId="{98D464CB-6459-B51D-1ED6-83DFE68CF369}"/>
          </ac:picMkLst>
        </pc:picChg>
      </pc:sldChg>
      <pc:sldChg chg="addSp modSp new mod setBg">
        <pc:chgData name="Alessandro Pani" userId="S::a.pani@gferraris.it::fda4edbd-ecda-4ee8-ad08-c420ea6130ca" providerId="AD" clId="Web-{1DC86A98-0A2B-8666-DDF5-B53F4D5B379E}" dt="2025-02-26T14:10:19.776" v="106" actId="1076"/>
        <pc:sldMkLst>
          <pc:docMk/>
          <pc:sldMk cId="3168433238" sldId="261"/>
        </pc:sldMkLst>
        <pc:spChg chg="mod">
          <ac:chgData name="Alessandro Pani" userId="S::a.pani@gferraris.it::fda4edbd-ecda-4ee8-ad08-c420ea6130ca" providerId="AD" clId="Web-{1DC86A98-0A2B-8666-DDF5-B53F4D5B379E}" dt="2025-02-26T14:09:57.432" v="104"/>
          <ac:spMkLst>
            <pc:docMk/>
            <pc:sldMk cId="3168433238" sldId="261"/>
            <ac:spMk id="2" creationId="{944145D1-30C3-A3AB-3E49-89BCC48F8D33}"/>
          </ac:spMkLst>
        </pc:spChg>
        <pc:spChg chg="mod">
          <ac:chgData name="Alessandro Pani" userId="S::a.pani@gferraris.it::fda4edbd-ecda-4ee8-ad08-c420ea6130ca" providerId="AD" clId="Web-{1DC86A98-0A2B-8666-DDF5-B53F4D5B379E}" dt="2025-02-26T14:10:19.776" v="106" actId="1076"/>
          <ac:spMkLst>
            <pc:docMk/>
            <pc:sldMk cId="3168433238" sldId="261"/>
            <ac:spMk id="3" creationId="{2B279F71-A94F-CA4E-3C3D-89C3848F5A27}"/>
          </ac:spMkLst>
        </pc:spChg>
        <pc:spChg chg="add">
          <ac:chgData name="Alessandro Pani" userId="S::a.pani@gferraris.it::fda4edbd-ecda-4ee8-ad08-c420ea6130ca" providerId="AD" clId="Web-{1DC86A98-0A2B-8666-DDF5-B53F4D5B379E}" dt="2025-02-26T14:09:57.432" v="104"/>
          <ac:spMkLst>
            <pc:docMk/>
            <pc:sldMk cId="3168433238" sldId="261"/>
            <ac:spMk id="9" creationId="{5A0118C5-4F8D-4CF4-BADD-53FEACC6C42A}"/>
          </ac:spMkLst>
        </pc:spChg>
        <pc:spChg chg="add">
          <ac:chgData name="Alessandro Pani" userId="S::a.pani@gferraris.it::fda4edbd-ecda-4ee8-ad08-c420ea6130ca" providerId="AD" clId="Web-{1DC86A98-0A2B-8666-DDF5-B53F4D5B379E}" dt="2025-02-26T14:09:57.432" v="104"/>
          <ac:spMkLst>
            <pc:docMk/>
            <pc:sldMk cId="3168433238" sldId="261"/>
            <ac:spMk id="11" creationId="{52D7FCC1-2D52-49CE-A986-EE6E0CA64957}"/>
          </ac:spMkLst>
        </pc:spChg>
        <pc:spChg chg="add">
          <ac:chgData name="Alessandro Pani" userId="S::a.pani@gferraris.it::fda4edbd-ecda-4ee8-ad08-c420ea6130ca" providerId="AD" clId="Web-{1DC86A98-0A2B-8666-DDF5-B53F4D5B379E}" dt="2025-02-26T14:09:57.432" v="104"/>
          <ac:spMkLst>
            <pc:docMk/>
            <pc:sldMk cId="3168433238" sldId="261"/>
            <ac:spMk id="13" creationId="{28C3CACD-E5A7-4AAC-AE47-75CF7D30FF7C}"/>
          </ac:spMkLst>
        </pc:spChg>
        <pc:grpChg chg="add">
          <ac:chgData name="Alessandro Pani" userId="S::a.pani@gferraris.it::fda4edbd-ecda-4ee8-ad08-c420ea6130ca" providerId="AD" clId="Web-{1DC86A98-0A2B-8666-DDF5-B53F4D5B379E}" dt="2025-02-26T14:09:57.432" v="104"/>
          <ac:grpSpMkLst>
            <pc:docMk/>
            <pc:sldMk cId="3168433238" sldId="261"/>
            <ac:grpSpMk id="15" creationId="{3A35C15A-135A-4FD3-BA11-A046CFA3907A}"/>
          </ac:grpSpMkLst>
        </pc:grpChg>
        <pc:grpChg chg="add">
          <ac:chgData name="Alessandro Pani" userId="S::a.pani@gferraris.it::fda4edbd-ecda-4ee8-ad08-c420ea6130ca" providerId="AD" clId="Web-{1DC86A98-0A2B-8666-DDF5-B53F4D5B379E}" dt="2025-02-26T14:09:57.432" v="104"/>
          <ac:grpSpMkLst>
            <pc:docMk/>
            <pc:sldMk cId="3168433238" sldId="261"/>
            <ac:grpSpMk id="23" creationId="{03AF83E4-4DE2-499C-9F36-0279E7E4FBBE}"/>
          </ac:grpSpMkLst>
        </pc:grpChg>
        <pc:picChg chg="add mod">
          <ac:chgData name="Alessandro Pani" userId="S::a.pani@gferraris.it::fda4edbd-ecda-4ee8-ad08-c420ea6130ca" providerId="AD" clId="Web-{1DC86A98-0A2B-8666-DDF5-B53F4D5B379E}" dt="2025-02-26T14:09:57.432" v="104"/>
          <ac:picMkLst>
            <pc:docMk/>
            <pc:sldMk cId="3168433238" sldId="261"/>
            <ac:picMk id="4" creationId="{48CF6540-FA0C-505F-A591-FEF15D8C2FE8}"/>
          </ac:picMkLst>
        </pc:picChg>
      </pc:sldChg>
      <pc:sldChg chg="addSp modSp new mod modTransition setBg">
        <pc:chgData name="Alessandro Pani" userId="S::a.pani@gferraris.it::fda4edbd-ecda-4ee8-ad08-c420ea6130ca" providerId="AD" clId="Web-{1DC86A98-0A2B-8666-DDF5-B53F4D5B379E}" dt="2025-02-26T18:03:48.077" v="286"/>
        <pc:sldMkLst>
          <pc:docMk/>
          <pc:sldMk cId="2288847091" sldId="262"/>
        </pc:sldMkLst>
        <pc:spChg chg="mod">
          <ac:chgData name="Alessandro Pani" userId="S::a.pani@gferraris.it::fda4edbd-ecda-4ee8-ad08-c420ea6130ca" providerId="AD" clId="Web-{1DC86A98-0A2B-8666-DDF5-B53F4D5B379E}" dt="2025-02-26T17:39:25.472" v="130" actId="20577"/>
          <ac:spMkLst>
            <pc:docMk/>
            <pc:sldMk cId="2288847091" sldId="262"/>
            <ac:spMk id="2" creationId="{4E9C6182-277A-3568-7851-27D0AF7E34FC}"/>
          </ac:spMkLst>
        </pc:spChg>
        <pc:spChg chg="mod">
          <ac:chgData name="Alessandro Pani" userId="S::a.pani@gferraris.it::fda4edbd-ecda-4ee8-ad08-c420ea6130ca" providerId="AD" clId="Web-{1DC86A98-0A2B-8666-DDF5-B53F4D5B379E}" dt="2025-02-26T17:38:26.204" v="119"/>
          <ac:spMkLst>
            <pc:docMk/>
            <pc:sldMk cId="2288847091" sldId="262"/>
            <ac:spMk id="3" creationId="{D0964594-F83B-B070-9C4D-F1A00C474B6F}"/>
          </ac:spMkLst>
        </pc:spChg>
        <pc:spChg chg="add">
          <ac:chgData name="Alessandro Pani" userId="S::a.pani@gferraris.it::fda4edbd-ecda-4ee8-ad08-c420ea6130ca" providerId="AD" clId="Web-{1DC86A98-0A2B-8666-DDF5-B53F4D5B379E}" dt="2025-02-26T17:38:26.204" v="119"/>
          <ac:spMkLst>
            <pc:docMk/>
            <pc:sldMk cId="2288847091" sldId="262"/>
            <ac:spMk id="9" creationId="{1A9F7B4E-B03D-4F64-BE33-00D074458D45}"/>
          </ac:spMkLst>
        </pc:spChg>
        <pc:spChg chg="add">
          <ac:chgData name="Alessandro Pani" userId="S::a.pani@gferraris.it::fda4edbd-ecda-4ee8-ad08-c420ea6130ca" providerId="AD" clId="Web-{1DC86A98-0A2B-8666-DDF5-B53F4D5B379E}" dt="2025-02-26T17:38:26.204" v="119"/>
          <ac:spMkLst>
            <pc:docMk/>
            <pc:sldMk cId="2288847091" sldId="262"/>
            <ac:spMk id="11" creationId="{7E2BE7F7-CA89-4002-ACCE-A478AEA24F5E}"/>
          </ac:spMkLst>
        </pc:spChg>
        <pc:picChg chg="add mod ord">
          <ac:chgData name="Alessandro Pani" userId="S::a.pani@gferraris.it::fda4edbd-ecda-4ee8-ad08-c420ea6130ca" providerId="AD" clId="Web-{1DC86A98-0A2B-8666-DDF5-B53F4D5B379E}" dt="2025-02-26T17:38:26.204" v="119"/>
          <ac:picMkLst>
            <pc:docMk/>
            <pc:sldMk cId="2288847091" sldId="262"/>
            <ac:picMk id="4" creationId="{88C3C5F0-19B9-E73A-4D82-63F4D5CA82B0}"/>
          </ac:picMkLst>
        </pc:picChg>
      </pc:sldChg>
      <pc:sldChg chg="addSp modSp new mod setBg">
        <pc:chgData name="Alessandro Pani" userId="S::a.pani@gferraris.it::fda4edbd-ecda-4ee8-ad08-c420ea6130ca" providerId="AD" clId="Web-{1DC86A98-0A2B-8666-DDF5-B53F4D5B379E}" dt="2025-02-26T17:40:44.364" v="136" actId="20577"/>
        <pc:sldMkLst>
          <pc:docMk/>
          <pc:sldMk cId="1189473527" sldId="263"/>
        </pc:sldMkLst>
        <pc:spChg chg="mod">
          <ac:chgData name="Alessandro Pani" userId="S::a.pani@gferraris.it::fda4edbd-ecda-4ee8-ad08-c420ea6130ca" providerId="AD" clId="Web-{1DC86A98-0A2B-8666-DDF5-B53F4D5B379E}" dt="2025-02-26T17:39:18.721" v="129" actId="20577"/>
          <ac:spMkLst>
            <pc:docMk/>
            <pc:sldMk cId="1189473527" sldId="263"/>
            <ac:spMk id="2" creationId="{73F50DA3-E4EC-F000-B0A9-6EA140129F3C}"/>
          </ac:spMkLst>
        </pc:spChg>
        <pc:spChg chg="mod">
          <ac:chgData name="Alessandro Pani" userId="S::a.pani@gferraris.it::fda4edbd-ecda-4ee8-ad08-c420ea6130ca" providerId="AD" clId="Web-{1DC86A98-0A2B-8666-DDF5-B53F4D5B379E}" dt="2025-02-26T17:40:44.364" v="136" actId="20577"/>
          <ac:spMkLst>
            <pc:docMk/>
            <pc:sldMk cId="1189473527" sldId="263"/>
            <ac:spMk id="3" creationId="{E9DE94E9-907C-3F24-CBF7-0E4125D26561}"/>
          </ac:spMkLst>
        </pc:spChg>
        <pc:spChg chg="add">
          <ac:chgData name="Alessandro Pani" userId="S::a.pani@gferraris.it::fda4edbd-ecda-4ee8-ad08-c420ea6130ca" providerId="AD" clId="Web-{1DC86A98-0A2B-8666-DDF5-B53F4D5B379E}" dt="2025-02-26T17:39:11.143" v="126"/>
          <ac:spMkLst>
            <pc:docMk/>
            <pc:sldMk cId="1189473527" sldId="263"/>
            <ac:spMk id="9" creationId="{8F90786E-B72D-4C32-BDCE-A170B007822D}"/>
          </ac:spMkLst>
        </pc:spChg>
        <pc:spChg chg="add">
          <ac:chgData name="Alessandro Pani" userId="S::a.pani@gferraris.it::fda4edbd-ecda-4ee8-ad08-c420ea6130ca" providerId="AD" clId="Web-{1DC86A98-0A2B-8666-DDF5-B53F4D5B379E}" dt="2025-02-26T17:39:11.143" v="126"/>
          <ac:spMkLst>
            <pc:docMk/>
            <pc:sldMk cId="1189473527" sldId="263"/>
            <ac:spMk id="11" creationId="{5E46F2E7-848F-4A6C-A098-4764FDEA771A}"/>
          </ac:spMkLst>
        </pc:spChg>
        <pc:picChg chg="add mod ord">
          <ac:chgData name="Alessandro Pani" userId="S::a.pani@gferraris.it::fda4edbd-ecda-4ee8-ad08-c420ea6130ca" providerId="AD" clId="Web-{1DC86A98-0A2B-8666-DDF5-B53F4D5B379E}" dt="2025-02-26T17:40:38.364" v="135" actId="1076"/>
          <ac:picMkLst>
            <pc:docMk/>
            <pc:sldMk cId="1189473527" sldId="263"/>
            <ac:picMk id="4" creationId="{ABA8EE6A-AE7B-26EB-EF88-065FE9AAFE3E}"/>
          </ac:picMkLst>
        </pc:picChg>
      </pc:sldChg>
      <pc:sldChg chg="addSp delSp modSp new mod setBg">
        <pc:chgData name="Alessandro Pani" userId="S::a.pani@gferraris.it::fda4edbd-ecda-4ee8-ad08-c420ea6130ca" providerId="AD" clId="Web-{1DC86A98-0A2B-8666-DDF5-B53F4D5B379E}" dt="2025-02-26T17:47:21.219" v="203" actId="14100"/>
        <pc:sldMkLst>
          <pc:docMk/>
          <pc:sldMk cId="3630527882" sldId="264"/>
        </pc:sldMkLst>
        <pc:spChg chg="mod">
          <ac:chgData name="Alessandro Pani" userId="S::a.pani@gferraris.it::fda4edbd-ecda-4ee8-ad08-c420ea6130ca" providerId="AD" clId="Web-{1DC86A98-0A2B-8666-DDF5-B53F4D5B379E}" dt="2025-02-26T17:46:49.218" v="194" actId="1076"/>
          <ac:spMkLst>
            <pc:docMk/>
            <pc:sldMk cId="3630527882" sldId="264"/>
            <ac:spMk id="2" creationId="{E4716552-47A9-29BA-3709-F0FC1E8617DB}"/>
          </ac:spMkLst>
        </pc:spChg>
        <pc:spChg chg="mod">
          <ac:chgData name="Alessandro Pani" userId="S::a.pani@gferraris.it::fda4edbd-ecda-4ee8-ad08-c420ea6130ca" providerId="AD" clId="Web-{1DC86A98-0A2B-8666-DDF5-B53F4D5B379E}" dt="2025-02-26T17:46:35.546" v="191" actId="20577"/>
          <ac:spMkLst>
            <pc:docMk/>
            <pc:sldMk cId="3630527882" sldId="264"/>
            <ac:spMk id="3" creationId="{1CBAB5E4-AA07-C944-918F-27033F2A9849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43:07.040" v="155"/>
          <ac:spMkLst>
            <pc:docMk/>
            <pc:sldMk cId="3630527882" sldId="264"/>
            <ac:spMk id="10" creationId="{1A9F7B4E-B03D-4F64-BE33-00D074458D45}"/>
          </ac:spMkLst>
        </pc:spChg>
        <pc:spChg chg="add">
          <ac:chgData name="Alessandro Pani" userId="S::a.pani@gferraris.it::fda4edbd-ecda-4ee8-ad08-c420ea6130ca" providerId="AD" clId="Web-{1DC86A98-0A2B-8666-DDF5-B53F4D5B379E}" dt="2025-02-26T17:45:04.919" v="178"/>
          <ac:spMkLst>
            <pc:docMk/>
            <pc:sldMk cId="3630527882" sldId="264"/>
            <ac:spMk id="11" creationId="{8F90786E-B72D-4C32-BDCE-A170B007822D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43:07.040" v="155"/>
          <ac:spMkLst>
            <pc:docMk/>
            <pc:sldMk cId="3630527882" sldId="264"/>
            <ac:spMk id="12" creationId="{7E2BE7F7-CA89-4002-ACCE-A478AEA24F5E}"/>
          </ac:spMkLst>
        </pc:spChg>
        <pc:spChg chg="add">
          <ac:chgData name="Alessandro Pani" userId="S::a.pani@gferraris.it::fda4edbd-ecda-4ee8-ad08-c420ea6130ca" providerId="AD" clId="Web-{1DC86A98-0A2B-8666-DDF5-B53F4D5B379E}" dt="2025-02-26T17:45:04.919" v="178"/>
          <ac:spMkLst>
            <pc:docMk/>
            <pc:sldMk cId="3630527882" sldId="264"/>
            <ac:spMk id="13" creationId="{5E46F2E7-848F-4A6C-A098-4764FDEA771A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44:24.574" v="175"/>
          <ac:spMkLst>
            <pc:docMk/>
            <pc:sldMk cId="3630527882" sldId="264"/>
            <ac:spMk id="14" creationId="{08C9B587-E65E-4B52-B37C-ABEBB6E87928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44:24.574" v="175"/>
          <ac:spMkLst>
            <pc:docMk/>
            <pc:sldMk cId="3630527882" sldId="264"/>
            <ac:spMk id="15" creationId="{7C432AFE-B3D2-4BFF-BF8F-96C27AFF1AC7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44:24.574" v="175"/>
          <ac:spMkLst>
            <pc:docMk/>
            <pc:sldMk cId="3630527882" sldId="264"/>
            <ac:spMk id="16" creationId="{AF2F604E-43BE-4DC3-B983-E071523364F8}"/>
          </ac:spMkLst>
        </pc:spChg>
        <pc:picChg chg="add del mod">
          <ac:chgData name="Alessandro Pani" userId="S::a.pani@gferraris.it::fda4edbd-ecda-4ee8-ad08-c420ea6130ca" providerId="AD" clId="Web-{1DC86A98-0A2B-8666-DDF5-B53F4D5B379E}" dt="2025-02-26T17:42:14.148" v="151"/>
          <ac:picMkLst>
            <pc:docMk/>
            <pc:sldMk cId="3630527882" sldId="264"/>
            <ac:picMk id="4" creationId="{3E81EE5E-A92B-C1C5-F8DB-D52685759F7D}"/>
          </ac:picMkLst>
        </pc:picChg>
        <pc:picChg chg="add del mod ord">
          <ac:chgData name="Alessandro Pani" userId="S::a.pani@gferraris.it::fda4edbd-ecda-4ee8-ad08-c420ea6130ca" providerId="AD" clId="Web-{1DC86A98-0A2B-8666-DDF5-B53F4D5B379E}" dt="2025-02-26T17:44:33.996" v="176"/>
          <ac:picMkLst>
            <pc:docMk/>
            <pc:sldMk cId="3630527882" sldId="264"/>
            <ac:picMk id="5" creationId="{7B5B4345-8A4C-C700-F70D-E7F2B645E157}"/>
          </ac:picMkLst>
        </pc:picChg>
        <pc:picChg chg="add del mod ord">
          <ac:chgData name="Alessandro Pani" userId="S::a.pani@gferraris.it::fda4edbd-ecda-4ee8-ad08-c420ea6130ca" providerId="AD" clId="Web-{1DC86A98-0A2B-8666-DDF5-B53F4D5B379E}" dt="2025-02-26T17:46:41.953" v="193"/>
          <ac:picMkLst>
            <pc:docMk/>
            <pc:sldMk cId="3630527882" sldId="264"/>
            <ac:picMk id="6" creationId="{B0C82688-3955-4FBE-200B-4089EDE755FB}"/>
          </ac:picMkLst>
        </pc:picChg>
        <pc:picChg chg="add mod">
          <ac:chgData name="Alessandro Pani" userId="S::a.pani@gferraris.it::fda4edbd-ecda-4ee8-ad08-c420ea6130ca" providerId="AD" clId="Web-{1DC86A98-0A2B-8666-DDF5-B53F4D5B379E}" dt="2025-02-26T17:47:21.219" v="203" actId="14100"/>
          <ac:picMkLst>
            <pc:docMk/>
            <pc:sldMk cId="3630527882" sldId="264"/>
            <ac:picMk id="7" creationId="{DE00924A-2DBE-B4ED-A410-A23C5B46A6BC}"/>
          </ac:picMkLst>
        </pc:picChg>
      </pc:sldChg>
      <pc:sldChg chg="addSp delSp modSp new mod ord modTransition setBg">
        <pc:chgData name="Alessandro Pani" userId="S::a.pani@gferraris.it::fda4edbd-ecda-4ee8-ad08-c420ea6130ca" providerId="AD" clId="Web-{1DC86A98-0A2B-8666-DDF5-B53F4D5B379E}" dt="2025-02-26T18:06:03.174" v="288" actId="1076"/>
        <pc:sldMkLst>
          <pc:docMk/>
          <pc:sldMk cId="1139857801" sldId="265"/>
        </pc:sldMkLst>
        <pc:spChg chg="mod">
          <ac:chgData name="Alessandro Pani" userId="S::a.pani@gferraris.it::fda4edbd-ecda-4ee8-ad08-c420ea6130ca" providerId="AD" clId="Web-{1DC86A98-0A2B-8666-DDF5-B53F4D5B379E}" dt="2025-02-26T17:59:49.742" v="230"/>
          <ac:spMkLst>
            <pc:docMk/>
            <pc:sldMk cId="1139857801" sldId="265"/>
            <ac:spMk id="2" creationId="{1F32B687-26FC-2CC9-26CE-D993AE4F1919}"/>
          </ac:spMkLst>
        </pc:spChg>
        <pc:spChg chg="mod">
          <ac:chgData name="Alessandro Pani" userId="S::a.pani@gferraris.it::fda4edbd-ecda-4ee8-ad08-c420ea6130ca" providerId="AD" clId="Web-{1DC86A98-0A2B-8666-DDF5-B53F4D5B379E}" dt="2025-02-26T17:59:49.742" v="230"/>
          <ac:spMkLst>
            <pc:docMk/>
            <pc:sldMk cId="1139857801" sldId="265"/>
            <ac:spMk id="3" creationId="{86D6F850-FD50-B6CB-44F7-B63774FDE2D9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59:49.742" v="229"/>
          <ac:spMkLst>
            <pc:docMk/>
            <pc:sldMk cId="1139857801" sldId="265"/>
            <ac:spMk id="9" creationId="{04812C46-200A-4DEB-A05E-3ED6C68C2387}"/>
          </ac:spMkLst>
        </pc:spChg>
        <pc:spChg chg="add del">
          <ac:chgData name="Alessandro Pani" userId="S::a.pani@gferraris.it::fda4edbd-ecda-4ee8-ad08-c420ea6130ca" providerId="AD" clId="Web-{1DC86A98-0A2B-8666-DDF5-B53F4D5B379E}" dt="2025-02-26T17:59:49.742" v="229"/>
          <ac:spMkLst>
            <pc:docMk/>
            <pc:sldMk cId="1139857801" sldId="265"/>
            <ac:spMk id="11" creationId="{D1EA859B-E555-4109-94F3-6700E046E008}"/>
          </ac:spMkLst>
        </pc:spChg>
        <pc:spChg chg="add">
          <ac:chgData name="Alessandro Pani" userId="S::a.pani@gferraris.it::fda4edbd-ecda-4ee8-ad08-c420ea6130ca" providerId="AD" clId="Web-{1DC86A98-0A2B-8666-DDF5-B53F4D5B379E}" dt="2025-02-26T17:59:49.742" v="230"/>
          <ac:spMkLst>
            <pc:docMk/>
            <pc:sldMk cId="1139857801" sldId="265"/>
            <ac:spMk id="13" creationId="{D009D6D5-DAC2-4A8B-A17A-E206B9012D09}"/>
          </ac:spMkLst>
        </pc:spChg>
        <pc:picChg chg="add mod ord">
          <ac:chgData name="Alessandro Pani" userId="S::a.pani@gferraris.it::fda4edbd-ecda-4ee8-ad08-c420ea6130ca" providerId="AD" clId="Web-{1DC86A98-0A2B-8666-DDF5-B53F4D5B379E}" dt="2025-02-26T18:06:03.174" v="288" actId="1076"/>
          <ac:picMkLst>
            <pc:docMk/>
            <pc:sldMk cId="1139857801" sldId="265"/>
            <ac:picMk id="4" creationId="{F24326C2-FFF2-A8F2-4A3F-32C90E469405}"/>
          </ac:picMkLst>
        </pc:picChg>
      </pc:sldChg>
      <pc:sldChg chg="modSp new del">
        <pc:chgData name="Alessandro Pani" userId="S::a.pani@gferraris.it::fda4edbd-ecda-4ee8-ad08-c420ea6130ca" providerId="AD" clId="Web-{1DC86A98-0A2B-8666-DDF5-B53F4D5B379E}" dt="2025-02-26T17:46:27.812" v="189"/>
        <pc:sldMkLst>
          <pc:docMk/>
          <pc:sldMk cId="2787399515" sldId="265"/>
        </pc:sldMkLst>
        <pc:spChg chg="mod">
          <ac:chgData name="Alessandro Pani" userId="S::a.pani@gferraris.it::fda4edbd-ecda-4ee8-ad08-c420ea6130ca" providerId="AD" clId="Web-{1DC86A98-0A2B-8666-DDF5-B53F4D5B379E}" dt="2025-02-26T17:41:38.944" v="148" actId="20577"/>
          <ac:spMkLst>
            <pc:docMk/>
            <pc:sldMk cId="2787399515" sldId="265"/>
            <ac:spMk id="3" creationId="{A3967C97-03C9-F0CC-881E-B2442EACA54C}"/>
          </ac:spMkLst>
        </pc:spChg>
      </pc:sldChg>
      <pc:sldChg chg="addSp delSp modSp new modTransition">
        <pc:chgData name="Alessandro Pani" userId="S::a.pani@gferraris.it::fda4edbd-ecda-4ee8-ad08-c420ea6130ca" providerId="AD" clId="Web-{1DC86A98-0A2B-8666-DDF5-B53F4D5B379E}" dt="2025-02-26T18:03:23.185" v="283"/>
        <pc:sldMkLst>
          <pc:docMk/>
          <pc:sldMk cId="1761377370" sldId="266"/>
        </pc:sldMkLst>
        <pc:spChg chg="mod">
          <ac:chgData name="Alessandro Pani" userId="S::a.pani@gferraris.it::fda4edbd-ecda-4ee8-ad08-c420ea6130ca" providerId="AD" clId="Web-{1DC86A98-0A2B-8666-DDF5-B53F4D5B379E}" dt="2025-02-26T18:00:41.696" v="240" actId="1076"/>
          <ac:spMkLst>
            <pc:docMk/>
            <pc:sldMk cId="1761377370" sldId="266"/>
            <ac:spMk id="2" creationId="{1C5B3F32-91AB-1861-E770-AB711FC2C3D9}"/>
          </ac:spMkLst>
        </pc:spChg>
        <pc:spChg chg="del mod">
          <ac:chgData name="Alessandro Pani" userId="S::a.pani@gferraris.it::fda4edbd-ecda-4ee8-ad08-c420ea6130ca" providerId="AD" clId="Web-{1DC86A98-0A2B-8666-DDF5-B53F4D5B379E}" dt="2025-02-26T18:01:20.760" v="241"/>
          <ac:spMkLst>
            <pc:docMk/>
            <pc:sldMk cId="1761377370" sldId="266"/>
            <ac:spMk id="3" creationId="{E0B2C5EF-A2B7-7163-EC9D-F142FD4D5F2E}"/>
          </ac:spMkLst>
        </pc:spChg>
        <pc:spChg chg="add mod">
          <ac:chgData name="Alessandro Pani" userId="S::a.pani@gferraris.it::fda4edbd-ecda-4ee8-ad08-c420ea6130ca" providerId="AD" clId="Web-{1DC86A98-0A2B-8666-DDF5-B53F4D5B379E}" dt="2025-02-26T18:03:17.404" v="282" actId="14100"/>
          <ac:spMkLst>
            <pc:docMk/>
            <pc:sldMk cId="1761377370" sldId="266"/>
            <ac:spMk id="5" creationId="{95340B7C-FCF5-F97C-7AE4-534F13CA26F6}"/>
          </ac:spMkLst>
        </pc:spChg>
        <pc:picChg chg="add mod ord">
          <ac:chgData name="Alessandro Pani" userId="S::a.pani@gferraris.it::fda4edbd-ecda-4ee8-ad08-c420ea6130ca" providerId="AD" clId="Web-{1DC86A98-0A2B-8666-DDF5-B53F4D5B379E}" dt="2025-02-26T18:01:29.010" v="243" actId="14100"/>
          <ac:picMkLst>
            <pc:docMk/>
            <pc:sldMk cId="1761377370" sldId="266"/>
            <ac:picMk id="4" creationId="{4395C1B1-7BD6-5D23-9327-68942B358C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 descr="Social engineering: cos'è e come proteggersi | IT Impresa">
            <a:extLst>
              <a:ext uri="{FF2B5EF4-FFF2-40B4-BE49-F238E27FC236}">
                <a16:creationId xmlns:a16="http://schemas.microsoft.com/office/drawing/2014/main" id="{3F9AF295-51CB-4AB5-0691-B742BC61B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7069" r="3852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11533" y="397393"/>
            <a:ext cx="2346514" cy="1767660"/>
          </a:xfrm>
        </p:spPr>
        <p:txBody>
          <a:bodyPr>
            <a:normAutofit/>
          </a:bodyPr>
          <a:lstStyle/>
          <a:p>
            <a:pPr algn="l"/>
            <a:r>
              <a:rPr lang="de-DE" sz="3000" err="1">
                <a:highlight>
                  <a:srgbClr val="FF0000"/>
                </a:highlight>
              </a:rPr>
              <a:t>Attacchi</a:t>
            </a:r>
            <a:r>
              <a:rPr lang="de-DE" sz="3000" dirty="0">
                <a:highlight>
                  <a:srgbClr val="FF0000"/>
                </a:highlight>
              </a:rPr>
              <a:t> </a:t>
            </a:r>
            <a:r>
              <a:rPr lang="de-DE" sz="3000" err="1">
                <a:highlight>
                  <a:srgbClr val="FF0000"/>
                </a:highlight>
              </a:rPr>
              <a:t>Informatici</a:t>
            </a:r>
            <a:r>
              <a:rPr lang="de-DE" sz="3000" dirty="0">
                <a:highlight>
                  <a:srgbClr val="FF0000"/>
                </a:highlight>
              </a:rPr>
              <a:t> e </a:t>
            </a:r>
            <a:r>
              <a:rPr lang="de-DE" sz="3000" err="1">
                <a:highlight>
                  <a:srgbClr val="FF0000"/>
                </a:highlight>
              </a:rPr>
              <a:t>Social</a:t>
            </a:r>
            <a:r>
              <a:rPr lang="de-DE" sz="3000" dirty="0">
                <a:highlight>
                  <a:srgbClr val="FF0000"/>
                </a:highlight>
              </a:rPr>
              <a:t> Engineering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-207" y="4476336"/>
            <a:ext cx="550544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 err="1">
                <a:highlight>
                  <a:srgbClr val="FF0000"/>
                </a:highlight>
              </a:rPr>
              <a:t>Presentazione</a:t>
            </a:r>
            <a:r>
              <a:rPr lang="de-DE" sz="2000" dirty="0">
                <a:highlight>
                  <a:srgbClr val="FF0000"/>
                </a:highlight>
              </a:rPr>
              <a:t> di Alessandro Pani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32B687-26FC-2CC9-26CE-D993AE4F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it-IT" dirty="0">
                <a:highlight>
                  <a:srgbClr val="FF0000"/>
                </a:highlight>
              </a:rPr>
              <a:t>Commento critico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D6F850-FD50-B6CB-44F7-B63774FD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1700">
                <a:ea typeface="+mn-lt"/>
                <a:cs typeface="+mn-lt"/>
              </a:rPr>
              <a:t>Il social engineering è tra le minacce più pericolose perché sfrutta la psicologia umana anziché vulnerabilità tecniche. Antivirus e firewall non bastano: serve </a:t>
            </a:r>
            <a:r>
              <a:rPr lang="it-IT" sz="1700" b="1">
                <a:ea typeface="+mn-lt"/>
                <a:cs typeface="+mn-lt"/>
              </a:rPr>
              <a:t>formazione continua</a:t>
            </a:r>
            <a:r>
              <a:rPr lang="it-IT" sz="1700">
                <a:ea typeface="+mn-lt"/>
                <a:cs typeface="+mn-lt"/>
              </a:rPr>
              <a:t> e </a:t>
            </a:r>
            <a:r>
              <a:rPr lang="it-IT" sz="1700" b="1">
                <a:ea typeface="+mn-lt"/>
                <a:cs typeface="+mn-lt"/>
              </a:rPr>
              <a:t>verifica abbondate</a:t>
            </a:r>
            <a:r>
              <a:rPr lang="it-IT" sz="1700">
                <a:ea typeface="+mn-lt"/>
                <a:cs typeface="+mn-lt"/>
              </a:rPr>
              <a:t> per riconoscere phishing e inganni sofisticati. L’evoluzione degli attacchi, supportata dall’IA e dai deepfake, rende sempre più difficile distinguere tra realtà e frode. La sicurezza non è solo una questione tecnologica, ma una </a:t>
            </a:r>
            <a:r>
              <a:rPr lang="it-IT" sz="1700" b="1">
                <a:ea typeface="+mn-lt"/>
                <a:cs typeface="+mn-lt"/>
              </a:rPr>
              <a:t>cultura aziendale</a:t>
            </a:r>
            <a:r>
              <a:rPr lang="it-IT" sz="1700">
                <a:ea typeface="+mn-lt"/>
                <a:cs typeface="+mn-lt"/>
              </a:rPr>
              <a:t> che coinvolge tutti. Per proteggersi, è essenziale combinare tecnologia, consapevolezza e buone pratiche, trasformando l’utente da punto debole a prima linea di difesa. </a:t>
            </a:r>
            <a:endParaRPr lang="it-IT" sz="1700"/>
          </a:p>
          <a:p>
            <a:endParaRPr lang="it-IT" sz="1700"/>
          </a:p>
        </p:txBody>
      </p:sp>
      <p:pic>
        <p:nvPicPr>
          <p:cNvPr id="4" name="Immagine 3" descr="Best Emoji Speaking Royalty-Free Images, Stock Photos &amp; Pictures |  Shutterstock">
            <a:extLst>
              <a:ext uri="{FF2B5EF4-FFF2-40B4-BE49-F238E27FC236}">
                <a16:creationId xmlns:a16="http://schemas.microsoft.com/office/drawing/2014/main" id="{F24326C2-FFF2-A8F2-4A3F-32C90E46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79" r="26944" b="1"/>
          <a:stretch/>
        </p:blipFill>
        <p:spPr>
          <a:xfrm>
            <a:off x="6090670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9857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B3F32-91AB-1861-E770-AB711FC2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876" y="2764395"/>
            <a:ext cx="10515600" cy="1325563"/>
          </a:xfrm>
        </p:spPr>
        <p:txBody>
          <a:bodyPr/>
          <a:lstStyle/>
          <a:p>
            <a:r>
              <a:rPr lang="it-IT" dirty="0"/>
              <a:t>FINE PRESENTAZIONE</a:t>
            </a:r>
          </a:p>
        </p:txBody>
      </p:sp>
      <p:pic>
        <p:nvPicPr>
          <p:cNvPr id="4" name="Segnaposto contenuto 3" descr="I located an almost high-quality image of the Disappearing Emoji meme and  found a higher-quality version. I tweaked it in Photoshop and Waifu2x and  made it transparent [4800x3134] : r/MemeRestoration">
            <a:extLst>
              <a:ext uri="{FF2B5EF4-FFF2-40B4-BE49-F238E27FC236}">
                <a16:creationId xmlns:a16="http://schemas.microsoft.com/office/drawing/2014/main" id="{4395C1B1-7BD6-5D23-9327-68942B35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178" y="6175917"/>
            <a:ext cx="1043132" cy="684935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340B7C-FCF5-F97C-7AE4-534F13CA26F6}"/>
              </a:ext>
            </a:extLst>
          </p:cNvPr>
          <p:cNvSpPr txBox="1"/>
          <p:nvPr/>
        </p:nvSpPr>
        <p:spPr>
          <a:xfrm>
            <a:off x="1039336" y="531310"/>
            <a:ext cx="4348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Fonti:Varonis</a:t>
            </a:r>
            <a:r>
              <a:rPr lang="it-IT" dirty="0"/>
              <a:t>, AVG, Wikipedia, UNOCLOUDBACKUP.</a:t>
            </a:r>
          </a:p>
        </p:txBody>
      </p:sp>
    </p:spTree>
    <p:extLst>
      <p:ext uri="{BB962C8B-B14F-4D97-AF65-F5344CB8AC3E}">
        <p14:creationId xmlns:p14="http://schemas.microsoft.com/office/powerpoint/2010/main" val="1761377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A6B343-179E-2E13-1635-682FF5DE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393839"/>
            <a:ext cx="6140449" cy="1323439"/>
          </a:xfrm>
        </p:spPr>
        <p:txBody>
          <a:bodyPr anchor="t">
            <a:normAutofit/>
          </a:bodyPr>
          <a:lstStyle/>
          <a:p>
            <a:r>
              <a:rPr lang="it-IT" sz="4000" dirty="0">
                <a:highlight>
                  <a:srgbClr val="FF0000"/>
                </a:highlight>
                <a:ea typeface="+mj-lt"/>
                <a:cs typeface="+mj-lt"/>
              </a:rPr>
              <a:t>Tipologie di Attacchi Informatici Avanzati</a:t>
            </a:r>
            <a:endParaRPr lang="it-IT">
              <a:highlight>
                <a:srgbClr val="FF00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B4727-D9D4-5F95-D32E-887DD183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30" y="2119357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🔹 </a:t>
            </a:r>
            <a:r>
              <a:rPr lang="it-IT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Advanced Persistent Threat (APT)</a:t>
            </a: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– Attacchi mirati e prolungati per il furto di dati.</a:t>
            </a:r>
            <a:b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🔹 </a:t>
            </a:r>
            <a:r>
              <a:rPr lang="it-IT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Zero-Day Exploit</a:t>
            </a: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– Sfruttano vulnerabilità sconosciute nei software.</a:t>
            </a:r>
            <a:b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🔹 </a:t>
            </a:r>
            <a:r>
              <a:rPr lang="it-IT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Fileless Malware</a:t>
            </a: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– Malware che opera direttamente nella memoria RAM.</a:t>
            </a:r>
            <a:b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🔹 </a:t>
            </a:r>
            <a:r>
              <a:rPr lang="it-IT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Supply Chain Attack</a:t>
            </a: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– Compromissione di software/hardware prima dell’uso finale.</a:t>
            </a:r>
            <a:b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</a:b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🔹 </a:t>
            </a:r>
            <a:r>
              <a:rPr lang="it-IT" sz="2000" b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Living off the Land (LotL)</a:t>
            </a:r>
            <a:r>
              <a:rPr lang="it-IT" sz="20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– Uso di strumenti di sistema legittimi per attaccare.</a:t>
            </a:r>
            <a:endParaRPr lang="it-IT" sz="20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Immagine 3" descr="Tattiche di social engineering: quali sono e come difendersi - Dgroove">
            <a:extLst>
              <a:ext uri="{FF2B5EF4-FFF2-40B4-BE49-F238E27FC236}">
                <a16:creationId xmlns:a16="http://schemas.microsoft.com/office/drawing/2014/main" id="{C3557101-61F1-86AF-3C47-4882E6D07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1" r="54562" b="1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598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8F1CD-9AB1-6305-0F78-FA81346E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63" y="1154164"/>
            <a:ext cx="4707671" cy="1225650"/>
          </a:xfrm>
        </p:spPr>
        <p:txBody>
          <a:bodyPr anchor="b">
            <a:normAutofit/>
          </a:bodyPr>
          <a:lstStyle/>
          <a:p>
            <a:r>
              <a:rPr lang="it-IT" sz="3800" dirty="0">
                <a:highlight>
                  <a:srgbClr val="FF0000"/>
                </a:highlight>
                <a:ea typeface="+mj-lt"/>
                <a:cs typeface="+mj-lt"/>
              </a:rPr>
              <a:t>Tecniche Avanzate di Attacco</a:t>
            </a:r>
            <a:endParaRPr lang="it-IT" sz="3800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6BCAE3-D519-4790-B13E-4719A294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75" y="2372709"/>
            <a:ext cx="4707671" cy="23345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Side-Channel Attack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Sfrutta segnali fisici del sistema (energia, tempi di risposta).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AI-Powered Attacks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Intelligenza artificiale per attacchi più sofisticati.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Man-in-the-Middle (</a:t>
            </a:r>
            <a:r>
              <a:rPr lang="it-IT" sz="1500" b="1" dirty="0" err="1">
                <a:solidFill>
                  <a:schemeClr val="bg1"/>
                </a:solidFill>
                <a:ea typeface="+mn-lt"/>
                <a:cs typeface="+mn-lt"/>
              </a:rPr>
              <a:t>MitM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Intercetta e modifica il traffico di rete.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DNS Tunneling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Usa il DNS per trasmettere dati o mantenere accesso remoto.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Ransomware Evoluti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Doppia estorsione con crittografia + furto dati.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Firmware Exploits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Attaccano BIOS/UEFI per controllo totale.</a:t>
            </a:r>
            <a:br>
              <a:rPr lang="it-IT" sz="1500" dirty="0">
                <a:ea typeface="+mn-lt"/>
                <a:cs typeface="+mn-lt"/>
              </a:rPr>
            </a:b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🔹 </a:t>
            </a:r>
            <a:r>
              <a:rPr lang="it-IT" sz="1500" b="1" dirty="0">
                <a:solidFill>
                  <a:schemeClr val="bg1"/>
                </a:solidFill>
                <a:ea typeface="+mn-lt"/>
                <a:cs typeface="+mn-lt"/>
              </a:rPr>
              <a:t>Social Engineering</a:t>
            </a:r>
            <a:r>
              <a:rPr lang="it-IT" sz="1500" dirty="0">
                <a:solidFill>
                  <a:schemeClr val="bg1"/>
                </a:solidFill>
                <a:ea typeface="+mn-lt"/>
                <a:cs typeface="+mn-lt"/>
              </a:rPr>
              <a:t> – Ingegneria sociale e OSINT per colpire target specifici.</a:t>
            </a:r>
            <a:endParaRPr lang="it-IT" sz="1500" dirty="0">
              <a:solidFill>
                <a:schemeClr val="bg1"/>
              </a:solidFill>
            </a:endParaRPr>
          </a:p>
        </p:txBody>
      </p:sp>
      <p:pic>
        <p:nvPicPr>
          <p:cNvPr id="4" name="Immagine 3" descr="SOCIAL ENGINEERING COME AGISCONO GLI HAKER">
            <a:extLst>
              <a:ext uri="{FF2B5EF4-FFF2-40B4-BE49-F238E27FC236}">
                <a16:creationId xmlns:a16="http://schemas.microsoft.com/office/drawing/2014/main" id="{4CE1045D-D912-78BF-7348-BA2DD52C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67" y="1212210"/>
            <a:ext cx="5037433" cy="43573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B9E29F-2CDD-A5BA-B552-07AB4967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it-IT" sz="3800">
                <a:solidFill>
                  <a:schemeClr val="bg1"/>
                </a:solidFill>
                <a:highlight>
                  <a:srgbClr val="FF0000"/>
                </a:highlight>
              </a:rPr>
              <a:t>Il social engineering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2468A9-08B6-DCAB-A038-CD80FD23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000">
                <a:solidFill>
                  <a:schemeClr val="bg1"/>
                </a:solidFill>
                <a:ea typeface="+mn-lt"/>
                <a:cs typeface="+mn-lt"/>
              </a:rPr>
              <a:t>Il </a:t>
            </a:r>
            <a:r>
              <a:rPr lang="it-IT" sz="2000" b="1">
                <a:solidFill>
                  <a:schemeClr val="bg1"/>
                </a:solidFill>
                <a:ea typeface="+mn-lt"/>
                <a:cs typeface="+mn-lt"/>
              </a:rPr>
              <a:t>social engineering</a:t>
            </a:r>
            <a:r>
              <a:rPr lang="it-IT" sz="2000">
                <a:solidFill>
                  <a:schemeClr val="bg1"/>
                </a:solidFill>
                <a:ea typeface="+mn-lt"/>
                <a:cs typeface="+mn-lt"/>
              </a:rPr>
              <a:t> è una tecnica di attacco informatico che sfrutta la psicologia umana per ottenere informazioni sensibili o accesso a sistemi. A differenza degli attacchi tecnici, il social engineering manipola le persone per indurle a compiere azioni dannose.</a:t>
            </a:r>
            <a:endParaRPr lang="it-IT" sz="2000">
              <a:solidFill>
                <a:schemeClr val="bg1"/>
              </a:solidFill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What is Social Engineering | Attack Techniques &amp; Prevention Methods |  Imperva">
            <a:extLst>
              <a:ext uri="{FF2B5EF4-FFF2-40B4-BE49-F238E27FC236}">
                <a16:creationId xmlns:a16="http://schemas.microsoft.com/office/drawing/2014/main" id="{024A8BCA-2A5E-2B27-B355-F02C2387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14869"/>
            <a:ext cx="5666547" cy="34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 descr="Social engineering, combatterlo con un approccio multi disciplinare  (umano-tecnico): ecco come - Agenda Digitale">
            <a:extLst>
              <a:ext uri="{FF2B5EF4-FFF2-40B4-BE49-F238E27FC236}">
                <a16:creationId xmlns:a16="http://schemas.microsoft.com/office/drawing/2014/main" id="{98D464CB-6459-B51D-1ED6-83DFE68C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69" r="31614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0AA940-1162-D1C2-95C1-E274A7A5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  <a:highlight>
                  <a:srgbClr val="FF0000"/>
                </a:highlight>
                <a:ea typeface="+mj-lt"/>
                <a:cs typeface="+mj-lt"/>
              </a:rPr>
              <a:t>Principali Tecniche di Social Engineering</a:t>
            </a:r>
            <a:endParaRPr lang="it-IT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44DB13-3955-42BE-CF8A-2790D135D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200" y="501368"/>
            <a:ext cx="487997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1. Phishing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Inganno tramite email, messaggi o siti web falsi per rubare credenziali o diffondere malware.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Varianti:</a:t>
            </a:r>
            <a:endParaRPr lang="it-IT" sz="1600" dirty="0">
              <a:solidFill>
                <a:schemeClr val="bg1"/>
              </a:solidFill>
            </a:endParaRPr>
          </a:p>
          <a:p>
            <a:pPr lvl="1"/>
            <a:r>
              <a:rPr lang="it-IT" sz="1600" b="1" err="1">
                <a:solidFill>
                  <a:schemeClr val="bg1"/>
                </a:solidFill>
                <a:ea typeface="+mn-lt"/>
                <a:cs typeface="+mn-lt"/>
              </a:rPr>
              <a:t>Spear</a:t>
            </a:r>
            <a:r>
              <a:rPr lang="it-IT" sz="1600" b="1" dirty="0">
                <a:solidFill>
                  <a:schemeClr val="bg1"/>
                </a:solidFill>
                <a:ea typeface="+mn-lt"/>
                <a:cs typeface="+mn-lt"/>
              </a:rPr>
              <a:t> Phishing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 – Attacco mirato a una persona o azienda specifica.</a:t>
            </a:r>
            <a:endParaRPr lang="it-IT" sz="1600" dirty="0">
              <a:solidFill>
                <a:schemeClr val="bg1"/>
              </a:solidFill>
            </a:endParaRPr>
          </a:p>
          <a:p>
            <a:pPr lvl="1"/>
            <a:r>
              <a:rPr lang="it-IT" sz="1600" b="1" err="1">
                <a:solidFill>
                  <a:schemeClr val="bg1"/>
                </a:solidFill>
                <a:ea typeface="+mn-lt"/>
                <a:cs typeface="+mn-lt"/>
              </a:rPr>
              <a:t>Whaling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 – Colpisce dirigenti di alto livello (CEO, CFO).</a:t>
            </a:r>
            <a:endParaRPr lang="it-IT" sz="1600" dirty="0">
              <a:solidFill>
                <a:schemeClr val="bg1"/>
              </a:solidFill>
            </a:endParaRPr>
          </a:p>
          <a:p>
            <a:pPr lvl="1"/>
            <a:r>
              <a:rPr lang="it-IT" sz="1600" b="1" err="1">
                <a:solidFill>
                  <a:schemeClr val="bg1"/>
                </a:solidFill>
                <a:ea typeface="+mn-lt"/>
                <a:cs typeface="+mn-lt"/>
              </a:rPr>
              <a:t>Smishing</a:t>
            </a:r>
            <a:r>
              <a:rPr lang="it-IT" sz="1600" b="1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it-IT" sz="1600" b="1" err="1">
                <a:solidFill>
                  <a:schemeClr val="bg1"/>
                </a:solidFill>
                <a:ea typeface="+mn-lt"/>
                <a:cs typeface="+mn-lt"/>
              </a:rPr>
              <a:t>Vishing</a:t>
            </a:r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 – Attacchi tramite SMS o chiamate vocali.</a:t>
            </a:r>
            <a:endParaRPr lang="it-IT" sz="1600" dirty="0">
              <a:solidFill>
                <a:schemeClr val="bg1"/>
              </a:solidFill>
            </a:endParaRPr>
          </a:p>
          <a:p>
            <a:pPr lvl="1"/>
            <a:r>
              <a:rPr lang="it-IT" sz="1600" b="1" dirty="0">
                <a:solidFill>
                  <a:schemeClr val="bg1"/>
                </a:solidFill>
              </a:rPr>
              <a:t>2. </a:t>
            </a:r>
            <a:r>
              <a:rPr lang="it-IT" sz="1600" b="1" err="1">
                <a:solidFill>
                  <a:schemeClr val="bg1"/>
                </a:solidFill>
              </a:rPr>
              <a:t>Pretexting</a:t>
            </a:r>
            <a:endParaRPr lang="it-IT" sz="1600" err="1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L’aggressore si finge una figura autorevole (banca, tecnico IT, polizia) per ottenere informazioni riservate.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Esempio: Un falso operatore IT chiede alla vittima di resettare la password.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b="1" dirty="0">
                <a:solidFill>
                  <a:schemeClr val="bg1"/>
                </a:solidFill>
              </a:rPr>
              <a:t>3. </a:t>
            </a:r>
            <a:r>
              <a:rPr lang="it-IT" sz="1600" b="1" err="1">
                <a:solidFill>
                  <a:schemeClr val="bg1"/>
                </a:solidFill>
              </a:rPr>
              <a:t>Baiting</a:t>
            </a:r>
            <a:endParaRPr lang="it-IT" sz="1600" err="1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Attira la vittima con un’esca (es. chiavetta USB infetta o link a un file gratuito).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Esempio: Una chiavetta USB lasciata in un parcheggio aziendale, contenente malware.</a:t>
            </a:r>
            <a:endParaRPr lang="it-IT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4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4145D1-30C3-A3AB-3E49-89BCC48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79F71-A94F-CA4E-3C3D-89C3848F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20" y="1251137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4. </a:t>
            </a:r>
            <a:r>
              <a:rPr lang="it-IT" sz="1600" b="1" dirty="0" err="1">
                <a:solidFill>
                  <a:schemeClr val="bg1"/>
                </a:solidFill>
              </a:rPr>
              <a:t>Tailgating</a:t>
            </a:r>
            <a:r>
              <a:rPr lang="it-IT" sz="1600" b="1" dirty="0">
                <a:solidFill>
                  <a:schemeClr val="bg1"/>
                </a:solidFill>
              </a:rPr>
              <a:t> (</a:t>
            </a:r>
            <a:r>
              <a:rPr lang="it-IT" sz="1600" b="1" dirty="0" err="1">
                <a:solidFill>
                  <a:schemeClr val="bg1"/>
                </a:solidFill>
              </a:rPr>
              <a:t>Piggybacking</a:t>
            </a:r>
            <a:r>
              <a:rPr lang="it-IT" sz="1600" b="1" dirty="0">
                <a:solidFill>
                  <a:schemeClr val="bg1"/>
                </a:solidFill>
              </a:rPr>
              <a:t>)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L’aggressore accede a un'area riservata seguendo un dipendente senza badge o autorizzazione.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Esempio: Entrare in un edificio fingendosi un corriere.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b="1" dirty="0">
                <a:solidFill>
                  <a:schemeClr val="bg1"/>
                </a:solidFill>
              </a:rPr>
              <a:t>5. Quid Pro Quo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Offerta di un vantaggio in cambio di informazioni.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Esempio: Un falso tecnico IT offre assistenza gratuita in cambio della password.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b="1" dirty="0">
                <a:solidFill>
                  <a:schemeClr val="bg1"/>
                </a:solidFill>
              </a:rPr>
              <a:t>6. Deepfake &amp; AI-Powered Social Engineering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Uso dell’intelligenza artificiale per creare video/audio falsi e ingannare le vittime.</a:t>
            </a:r>
            <a:endParaRPr lang="it-IT" sz="16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  <a:ea typeface="+mn-lt"/>
                <a:cs typeface="+mn-lt"/>
              </a:rPr>
              <a:t>Esempio: Un deepfake di un CEO ordina un bonifico fraudolento.</a:t>
            </a:r>
            <a:endParaRPr lang="it-IT" sz="1600" dirty="0">
              <a:solidFill>
                <a:schemeClr val="bg1"/>
              </a:solidFill>
            </a:endParaRPr>
          </a:p>
          <a:p>
            <a:endParaRPr lang="it-IT" sz="15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6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Immagine 3" descr="What is social engineering and how does it work? - MeDirect">
            <a:extLst>
              <a:ext uri="{FF2B5EF4-FFF2-40B4-BE49-F238E27FC236}">
                <a16:creationId xmlns:a16="http://schemas.microsoft.com/office/drawing/2014/main" id="{48CF6540-FA0C-505F-A591-FEF15D8C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021" y="2669110"/>
            <a:ext cx="3555043" cy="15197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43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Don't fall for these social engineering tricks">
            <a:extLst>
              <a:ext uri="{FF2B5EF4-FFF2-40B4-BE49-F238E27FC236}">
                <a16:creationId xmlns:a16="http://schemas.microsoft.com/office/drawing/2014/main" id="{88C3C5F0-19B9-E73A-4D82-63F4D5CA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42" b="637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E9C6182-277A-3568-7851-27D0AF7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4600" dirty="0">
                <a:highlight>
                  <a:srgbClr val="FF0000"/>
                </a:highlight>
                <a:ea typeface="+mj-lt"/>
                <a:cs typeface="+mj-lt"/>
              </a:rPr>
              <a:t>Contromisure contro il Social Engineering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64594-F83B-B070-9C4D-F1A00C47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✅ </a:t>
            </a:r>
            <a:r>
              <a:rPr lang="it-IT" sz="2200" b="1">
                <a:solidFill>
                  <a:schemeClr val="bg1"/>
                </a:solidFill>
                <a:ea typeface="+mn-lt"/>
                <a:cs typeface="+mn-lt"/>
              </a:rPr>
              <a:t>Autenticazione Multifattore (MFA)</a:t>
            </a: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 – Richiede più passaggi per l’accesso, rendendo più difficile il furto di credenziali.</a:t>
            </a:r>
            <a:br>
              <a:rPr lang="it-IT" sz="22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✅ </a:t>
            </a:r>
            <a:r>
              <a:rPr lang="it-IT" sz="2200" b="1">
                <a:solidFill>
                  <a:schemeClr val="bg1"/>
                </a:solidFill>
                <a:ea typeface="+mn-lt"/>
                <a:cs typeface="+mn-lt"/>
              </a:rPr>
              <a:t>Filtri Anti-Phishing</a:t>
            </a: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 – Software avanzati bloccano email e siti fraudolenti prima che l’utente possa interagire con essi.</a:t>
            </a:r>
            <a:br>
              <a:rPr lang="it-IT" sz="22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✅ </a:t>
            </a:r>
            <a:r>
              <a:rPr lang="it-IT" sz="2200" b="1">
                <a:solidFill>
                  <a:schemeClr val="bg1"/>
                </a:solidFill>
                <a:ea typeface="+mn-lt"/>
                <a:cs typeface="+mn-lt"/>
              </a:rPr>
              <a:t>Crittografia dei Dati</a:t>
            </a: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 – Protegge le informazioni rendendole illeggibili senza autorizzazione.</a:t>
            </a:r>
            <a:br>
              <a:rPr lang="it-IT" sz="22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✅ </a:t>
            </a:r>
            <a:r>
              <a:rPr lang="it-IT" sz="2200" b="1">
                <a:solidFill>
                  <a:schemeClr val="bg1"/>
                </a:solidFill>
                <a:ea typeface="+mn-lt"/>
                <a:cs typeface="+mn-lt"/>
              </a:rPr>
              <a:t>Monitoraggio delle Attività</a:t>
            </a: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 – Sistemi di analisi identificano e bloccano comportamenti sospetti in tempo reale.</a:t>
            </a:r>
            <a:br>
              <a:rPr lang="it-IT" sz="220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✅ </a:t>
            </a:r>
            <a:r>
              <a:rPr lang="it-IT" sz="2200" b="1">
                <a:solidFill>
                  <a:schemeClr val="bg1"/>
                </a:solidFill>
                <a:ea typeface="+mn-lt"/>
                <a:cs typeface="+mn-lt"/>
              </a:rPr>
              <a:t>Restrizione degli Accessi</a:t>
            </a:r>
            <a:r>
              <a:rPr lang="it-IT" sz="2200">
                <a:solidFill>
                  <a:schemeClr val="bg1"/>
                </a:solidFill>
                <a:ea typeface="+mn-lt"/>
                <a:cs typeface="+mn-lt"/>
              </a:rPr>
              <a:t> – Ogni utente ha accesso solo ai dati strettamente necessari per il proprio ruolo.</a:t>
            </a:r>
            <a:endParaRPr lang="it-IT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4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What is social engineering and why healthcare is vulnerable">
            <a:extLst>
              <a:ext uri="{FF2B5EF4-FFF2-40B4-BE49-F238E27FC236}">
                <a16:creationId xmlns:a16="http://schemas.microsoft.com/office/drawing/2014/main" id="{ABA8EE6A-AE7B-26EB-EF88-065FE9AA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6008" b="899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F50DA3-E4EC-F000-B0A9-6EA1401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it-IT" dirty="0">
                <a:highlight>
                  <a:srgbClr val="FF0000"/>
                </a:highlight>
                <a:ea typeface="+mj-lt"/>
                <a:cs typeface="+mj-lt"/>
              </a:rPr>
              <a:t>Prevenzione contro il Social Engineering</a:t>
            </a:r>
            <a:endParaRPr lang="it-IT">
              <a:highlight>
                <a:srgbClr val="FF00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DE94E9-907C-3F24-CBF7-0E4125D2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639" y="710783"/>
            <a:ext cx="5259208" cy="5916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🔹 </a:t>
            </a:r>
            <a:r>
              <a:rPr lang="it-IT" sz="1900" b="1" dirty="0">
                <a:solidFill>
                  <a:srgbClr val="FFFFFF"/>
                </a:solidFill>
                <a:ea typeface="+mn-lt"/>
                <a:cs typeface="+mn-lt"/>
              </a:rPr>
              <a:t>Formazione e Sensibilizzazione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– I dipendenti devono saper riconoscere tentativi di phishing, </a:t>
            </a:r>
            <a:r>
              <a:rPr lang="it-IT" sz="1900" dirty="0" err="1">
                <a:solidFill>
                  <a:srgbClr val="FFFFFF"/>
                </a:solidFill>
                <a:ea typeface="+mn-lt"/>
                <a:cs typeface="+mn-lt"/>
              </a:rPr>
              <a:t>pretexting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e altre minacce.</a:t>
            </a:r>
            <a:br>
              <a:rPr lang="it-IT" sz="1900" dirty="0">
                <a:ea typeface="+mn-lt"/>
                <a:cs typeface="+mn-lt"/>
              </a:rPr>
            </a:b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🔹 </a:t>
            </a:r>
            <a:r>
              <a:rPr lang="it-IT" sz="1900" b="1" dirty="0">
                <a:solidFill>
                  <a:srgbClr val="FFFFFF"/>
                </a:solidFill>
                <a:ea typeface="+mn-lt"/>
                <a:cs typeface="+mn-lt"/>
              </a:rPr>
              <a:t>Verifica delle Richieste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– Prima di condividere informazioni, bisogna confermare l’identità del richiedente con una seconda verifica.</a:t>
            </a:r>
            <a:br>
              <a:rPr lang="it-IT" sz="1900" dirty="0">
                <a:ea typeface="+mn-lt"/>
                <a:cs typeface="+mn-lt"/>
              </a:rPr>
            </a:b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🔹 </a:t>
            </a:r>
            <a:r>
              <a:rPr lang="it-IT" sz="1900" b="1" dirty="0">
                <a:solidFill>
                  <a:srgbClr val="FFFFFF"/>
                </a:solidFill>
                <a:ea typeface="+mn-lt"/>
                <a:cs typeface="+mn-lt"/>
              </a:rPr>
              <a:t>Test e Simulazioni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– Attacchi simulati aiutano a preparare il personale e ridurre gli errori umani.</a:t>
            </a:r>
            <a:br>
              <a:rPr lang="it-IT" sz="1900" dirty="0">
                <a:ea typeface="+mn-lt"/>
                <a:cs typeface="+mn-lt"/>
              </a:rPr>
            </a:b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🔹 </a:t>
            </a:r>
            <a:r>
              <a:rPr lang="it-IT" sz="1900" b="1" dirty="0">
                <a:solidFill>
                  <a:srgbClr val="FFFFFF"/>
                </a:solidFill>
                <a:ea typeface="+mn-lt"/>
                <a:cs typeface="+mn-lt"/>
              </a:rPr>
              <a:t>Politiche di Sicurezza Aziendale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– Procedure standardizzate limitano il rischio di errori e comportamenti imprudenti.</a:t>
            </a:r>
            <a:br>
              <a:rPr lang="it-IT" sz="1900" dirty="0">
                <a:ea typeface="+mn-lt"/>
                <a:cs typeface="+mn-lt"/>
              </a:rPr>
            </a:b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🔹 </a:t>
            </a:r>
            <a:r>
              <a:rPr lang="it-IT" sz="1900" b="1" dirty="0">
                <a:solidFill>
                  <a:srgbClr val="FFFFFF"/>
                </a:solidFill>
                <a:ea typeface="+mn-lt"/>
                <a:cs typeface="+mn-lt"/>
              </a:rPr>
              <a:t>Cultura della Sicurezza</a:t>
            </a:r>
            <a:r>
              <a:rPr lang="it-IT" sz="1900" dirty="0">
                <a:solidFill>
                  <a:srgbClr val="FFFFFF"/>
                </a:solidFill>
                <a:ea typeface="+mn-lt"/>
                <a:cs typeface="+mn-lt"/>
              </a:rPr>
              <a:t> – Promuovere un approccio proattivo alla cybersecurity, rendendo la sicurezza una responsabilità condivisa.</a:t>
            </a:r>
            <a:endParaRPr lang="it-IT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7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716552-47A9-29BA-3709-F0FC1E86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156" y="-2039039"/>
            <a:ext cx="5155261" cy="4072044"/>
          </a:xfrm>
        </p:spPr>
        <p:txBody>
          <a:bodyPr anchor="t">
            <a:normAutofit/>
          </a:bodyPr>
          <a:lstStyle/>
          <a:p>
            <a:endParaRPr lang="it-IT" dirty="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BAB5E4-AA07-C944-918F-27033F2A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887" y="280088"/>
            <a:ext cx="10272947" cy="403891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it-IT" sz="2500" b="1" dirty="0">
              <a:solidFill>
                <a:srgbClr val="FFFFFF"/>
              </a:solidFill>
            </a:endParaRPr>
          </a:p>
          <a:p>
            <a:endParaRPr lang="it-IT" sz="1100">
              <a:solidFill>
                <a:srgbClr val="FFFFFF"/>
              </a:solidFill>
            </a:endParaRPr>
          </a:p>
        </p:txBody>
      </p:sp>
      <p:pic>
        <p:nvPicPr>
          <p:cNvPr id="7" name="Immagine 6" descr="What is an Incident Response Plan and How to Create One">
            <a:extLst>
              <a:ext uri="{FF2B5EF4-FFF2-40B4-BE49-F238E27FC236}">
                <a16:creationId xmlns:a16="http://schemas.microsoft.com/office/drawing/2014/main" id="{DE00924A-2DBE-B4ED-A410-A23C5B46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" y="7016"/>
            <a:ext cx="12187378" cy="68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2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Attacchi Informatici e Social Engineering</vt:lpstr>
      <vt:lpstr>Tipologie di Attacchi Informatici Avanzati</vt:lpstr>
      <vt:lpstr>Tecniche Avanzate di Attacco</vt:lpstr>
      <vt:lpstr>Il social engineering</vt:lpstr>
      <vt:lpstr>Principali Tecniche di Social Engineering</vt:lpstr>
      <vt:lpstr>Presentazione standard di PowerPoint</vt:lpstr>
      <vt:lpstr>Contromisure contro il Social Engineering</vt:lpstr>
      <vt:lpstr>Prevenzione contro il Social Engineering</vt:lpstr>
      <vt:lpstr>Presentazione standard di PowerPoint</vt:lpstr>
      <vt:lpstr>Commento critico</vt:lpstr>
      <vt:lpstr>FINE PRESENTAZIONE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176</cp:revision>
  <dcterms:created xsi:type="dcterms:W3CDTF">2025-02-26T10:24:52Z</dcterms:created>
  <dcterms:modified xsi:type="dcterms:W3CDTF">2025-02-26T18:06:03Z</dcterms:modified>
</cp:coreProperties>
</file>