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D942BB-64A3-E344-903D-A6DA18B15B9E}" v="15" dt="2025-02-25T09:49:22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66" autoAdjust="0"/>
    <p:restoredTop sz="94660"/>
  </p:normalViewPr>
  <p:slideViewPr>
    <p:cSldViewPr snapToGrid="0">
      <p:cViewPr>
        <p:scale>
          <a:sx n="61" d="100"/>
          <a:sy n="61" d="100"/>
        </p:scale>
        <p:origin x="184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13AAB-B8CC-48CD-800C-18E8741833B7}" type="datetimeFigureOut">
              <a:rPr lang="it-IT" smtClean="0"/>
              <a:t>25/02/2025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AB4ED-CCF4-405A-8DBB-E09C890669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5869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1DCB41-A0BA-C295-5246-32FE551F4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B8A828B-867E-3DD1-2A1B-0FE772CCD0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6BF334-650D-01EC-8214-899067BA0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EF0D-1730-412D-A8FB-6077790D678D}" type="datetime1">
              <a:rPr lang="it-IT" smtClean="0"/>
              <a:t>25/02/2025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1FF2563-2068-8CAF-44D2-01B93C3E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Rigoni Matteo 4D Galileo Ferraris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569DB27-7732-1B92-397D-971825D0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37AC-6385-40BA-92E7-5C298B932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8658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C4B5D7-AF65-36DD-42A3-A9BD5B84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764178-CA1E-7DCC-2BAC-9A9A55A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A226BD-B84A-3A4D-545E-1AC266345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0A965-2616-4433-8814-8E5C973B3276}" type="datetime1">
              <a:rPr lang="it-IT" smtClean="0"/>
              <a:t>25/02/2025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2A76AC-19DD-5140-FE44-B54EA91D8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Rigoni Matteo 4D Galileo Ferraris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EE6A256-213C-FF41-6B5C-4A2CA353A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37AC-6385-40BA-92E7-5C298B932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081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9F54889-CE94-E975-F6A5-C003BD009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DFE6A2-1218-E3BE-A0C9-3F3A20801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A1B2C1-79FB-C97F-68A8-5DFE6867C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3AF1C-083B-4E28-A41E-82B5B935AD9A}" type="datetime1">
              <a:rPr lang="it-IT" smtClean="0"/>
              <a:t>25/02/2025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60339F-C814-0848-2FC1-BD7BAE8E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Rigoni Matteo 4D Galileo Ferraris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3D8546-8D38-975F-FFC5-0F2D7D894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37AC-6385-40BA-92E7-5C298B932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439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1AF781-9B28-BFBB-0FD4-628B3A37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CC770B-2FEA-44EF-134C-D897A14E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E1B2D9-189D-4BA7-0ECF-E7035BB6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41BA8-923C-4704-B925-E7EFDB4AFF6C}" type="datetime1">
              <a:rPr lang="it-IT" smtClean="0"/>
              <a:t>25/02/2025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901C301-30A9-7833-F2D9-D7381F418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Rigoni Matteo 4D Galileo Ferraris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F81B07-2AD2-5B45-F00E-857C1B014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37AC-6385-40BA-92E7-5C298B932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728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198DF3-D3C8-E56B-30D0-9C9005CB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AE478B-8F26-611B-8CC7-23054E16A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D28A411-24FA-4173-7F36-EE0CBAE65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5432A-4548-46D5-9A2E-D6C22FBD21B3}" type="datetime1">
              <a:rPr lang="it-IT" smtClean="0"/>
              <a:t>25/02/2025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41132DE-EE17-76E2-6074-8BFF94E9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Rigoni Matteo 4D Galileo Ferraris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4EE0DF2-3F49-9BD3-E28E-7A89BE1C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37AC-6385-40BA-92E7-5C298B932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1136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45F688-F213-D328-952F-7C2B3CE9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31CD42-DE9C-AB2B-A4BC-CB07AEAEEF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E189FC7-3F1F-1871-FC1A-80CAE640C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6470D09-3722-D542-4F4F-933A9D105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E6969-2E5A-437E-ABC2-65C44F065584}" type="datetime1">
              <a:rPr lang="it-IT" smtClean="0"/>
              <a:t>25/02/2025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00647F8-2CD8-8211-D8E0-DA9A80103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Rigoni Matteo 4D Galileo Ferraris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62FBEDD-B2C7-4032-BE4C-06C32F38E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37AC-6385-40BA-92E7-5C298B932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4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20A32D-DD36-B5BD-2192-6F61306C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2C3B9A-8CE2-E4C3-DB30-5F3120F9E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DBA147D-00D7-77E1-8114-E46A2D8B5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9D80EF2-F29B-55F4-5EBA-1398EC8C4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E13D442-7219-9C57-E1BF-5934D66EA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46DAB3A-859F-F72E-C276-341A736B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860B3-56B0-425F-892B-C6414F3DA44A}" type="datetime1">
              <a:rPr lang="it-IT" smtClean="0"/>
              <a:t>25/02/2025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48651A5-48A1-9280-1396-2591570E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Rigoni Matteo 4D Galileo Ferraris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746E5D0-1B67-737E-FDEA-5B255E7EF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37AC-6385-40BA-92E7-5C298B932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756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9D53DF2-DD85-2C66-AD86-B20F3C92E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A83F5E5-113E-E13A-D825-DD5DD974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FA74D-2805-400B-BF92-3AAB29349079}" type="datetime1">
              <a:rPr lang="it-IT" smtClean="0"/>
              <a:t>25/02/2025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1D2CC3-88EB-D7F1-3355-B6C18A816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Rigoni Matteo 4D Galileo Ferraris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6EFBFCE-D1A1-BA78-69A5-5A59CE16D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37AC-6385-40BA-92E7-5C298B932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218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72F0991-4759-5321-6701-FF5AAE5B1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43534-A951-4B51-8559-14E1288C27C0}" type="datetime1">
              <a:rPr lang="it-IT" smtClean="0"/>
              <a:t>25/02/2025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D49D614-2D49-B934-4FFC-A74C1C44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Rigoni Matteo 4D Galileo Ferraris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3A7406-555F-78A4-0B4A-68C71F3DB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37AC-6385-40BA-92E7-5C298B932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9714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516267-C036-455D-CA7B-A1726147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3EF35D8-AC1F-A9CB-9463-C39D27447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F338EA-0CCD-B80A-FF8C-507A30623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3CB1BE3-E1B6-7E1C-0A98-45F179732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2378C-4155-4C90-87FE-6D20218E53E8}" type="datetime1">
              <a:rPr lang="it-IT" smtClean="0"/>
              <a:t>25/02/2025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F98240-4C08-C750-E2B4-0316959F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Rigoni Matteo 4D Galileo Ferraris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4298CA-41E1-BBCF-887E-EB120BD7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37AC-6385-40BA-92E7-5C298B932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965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026686-B10D-C7C9-115D-9DDCA622F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D71E32A-E931-3FEE-0B9D-36D391FEC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9A8DAD5-1388-1EC5-9B0D-E1284F275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A1080D8-5BD4-7438-F16E-8BEF4109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3C12B-8011-4BF9-AD57-5408E74AEA47}" type="datetime1">
              <a:rPr lang="it-IT" smtClean="0"/>
              <a:t>25/02/2025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71CACE4-958C-83E1-D576-CE12AA2F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Rigoni Matteo 4D Galileo Ferraris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9068A9A-29C5-6B96-5DC7-BCB0ECEE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337AC-6385-40BA-92E7-5C298B932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151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20E9F3D-F60F-2420-3038-404FD9715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DF8EA7A-212B-3AF2-14DE-810E4D9B1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27903E5-F008-3382-4276-B9FB7905D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E6BA3B-D651-40F9-9743-A91FF58053A5}" type="datetime1">
              <a:rPr lang="it-IT" smtClean="0"/>
              <a:t>25/02/2025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5719FAA-E030-3947-A77A-3856E04B1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it-IT"/>
              <a:t>Rigoni Matteo 4D Galileo Ferraris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39EB3C4-C41E-679B-B6C6-0A79264D3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C337AC-6385-40BA-92E7-5C298B93239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905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 descr="Immagine che contiene inverno&#10;&#10;Il contenuto generato dall'IA potrebbe non essere corretto.">
            <a:extLst>
              <a:ext uri="{FF2B5EF4-FFF2-40B4-BE49-F238E27FC236}">
                <a16:creationId xmlns:a16="http://schemas.microsoft.com/office/drawing/2014/main" id="{E992F076-A657-3C29-31B8-78CB5AE483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E3083D50-076F-08D8-FBEC-6024792EF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600427"/>
            <a:ext cx="9875520" cy="3299902"/>
          </a:xfrm>
        </p:spPr>
        <p:txBody>
          <a:bodyPr>
            <a:normAutofit/>
          </a:bodyPr>
          <a:lstStyle/>
          <a:p>
            <a:pPr algn="l"/>
            <a:r>
              <a:rPr lang="it-IT" sz="7600" dirty="0">
                <a:solidFill>
                  <a:srgbClr val="FFFFFF"/>
                </a:solidFill>
              </a:rPr>
              <a:t>COMPUTER QUANTISTICI E CRITTOGRAFIA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62A718A-6AEB-154C-42BD-8759DAFC5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072045"/>
            <a:ext cx="9875520" cy="1414355"/>
          </a:xfrm>
        </p:spPr>
        <p:txBody>
          <a:bodyPr>
            <a:normAutofit/>
          </a:bodyPr>
          <a:lstStyle/>
          <a:p>
            <a:pPr algn="l"/>
            <a:r>
              <a:rPr lang="it-IT" sz="1800" dirty="0">
                <a:solidFill>
                  <a:srgbClr val="FFFFFF"/>
                </a:solidFill>
              </a:rPr>
              <a:t>Rigoni Matteo</a:t>
            </a:r>
          </a:p>
          <a:p>
            <a:pPr algn="l"/>
            <a:r>
              <a:rPr lang="it-IT" sz="1800" dirty="0">
                <a:solidFill>
                  <a:srgbClr val="FFFFFF"/>
                </a:solidFill>
              </a:rPr>
              <a:t>4D</a:t>
            </a:r>
          </a:p>
          <a:p>
            <a:pPr algn="l"/>
            <a:r>
              <a:rPr lang="it-IT" sz="1800" dirty="0">
                <a:solidFill>
                  <a:srgbClr val="FFFFFF"/>
                </a:solidFill>
              </a:rPr>
              <a:t>2024/25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E27E0D3-F938-476C-72B9-C6066284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>
                <a:solidFill>
                  <a:srgbClr val="FFFFFF"/>
                </a:solidFill>
              </a:rPr>
              <a:t>Rigoni Matteo 4D Galileo Ferraris</a:t>
            </a:r>
          </a:p>
        </p:txBody>
      </p:sp>
    </p:spTree>
    <p:extLst>
      <p:ext uri="{BB962C8B-B14F-4D97-AF65-F5344CB8AC3E}">
        <p14:creationId xmlns:p14="http://schemas.microsoft.com/office/powerpoint/2010/main" val="6014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5C9102F-57E6-14DA-BBB0-65D214CD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pPr algn="just"/>
            <a:r>
              <a:rPr lang="it-IT" sz="3700" dirty="0"/>
              <a:t>COSA SONO I COMPUTER QUANTISTICI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D8F409A-EB70-A966-27B7-36707159D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</a:rPr>
              <a:t>Rigoni Matteo 4D Galileo Ferraris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43C325-FD55-6E4E-009C-E0AF6E36A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I computer quantistici sono delle macchine che utilizzano le proprietà quantistiche della materia al fine di effettuare operazioni su dei dati. Mentre un computer classico utilizza i transistori che operano con i bit (0 e 1) un computer quantistico sfrutta i </a:t>
            </a:r>
            <a:r>
              <a:rPr lang="it-IT" sz="2000" b="1" dirty="0"/>
              <a:t>QUBIT</a:t>
            </a:r>
            <a:r>
              <a:rPr lang="it-IT" sz="2000" dirty="0"/>
              <a:t> il cui stato non è solo 0 e 1 ma un valore quantistico che corrisponde contemporaneamente a più valori classici. </a:t>
            </a:r>
          </a:p>
        </p:txBody>
      </p:sp>
      <p:pic>
        <p:nvPicPr>
          <p:cNvPr id="1026" name="Picture 2" descr="Verso la QUBIT generation? – INFN-LNF">
            <a:extLst>
              <a:ext uri="{FF2B5EF4-FFF2-40B4-BE49-F238E27FC236}">
                <a16:creationId xmlns:a16="http://schemas.microsoft.com/office/drawing/2014/main" id="{1F113ABF-76F9-3B24-E071-D1A04F399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791840"/>
            <a:ext cx="5201023" cy="286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38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8B77596-3951-A91D-7368-11486F54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pPr algn="just"/>
            <a:r>
              <a:rPr lang="it-IT" sz="2500" dirty="0"/>
              <a:t>COME I COMPUTER QUANTISTICI METTONO A RISCHIO LA CYBERSECURITY ATTUALE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C25EBA-242D-E772-43D3-58266037E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La crittografia messa più a rischio è quella basata su problemi matematici perché un computer quantistico è in grado di risolvere equazioni matematiche in tempi infimi rispetto a i computer attuali. </a:t>
            </a:r>
          </a:p>
        </p:txBody>
      </p:sp>
      <p:pic>
        <p:nvPicPr>
          <p:cNvPr id="6" name="Picture 5" descr="Formule su uno sfondo">
            <a:extLst>
              <a:ext uri="{FF2B5EF4-FFF2-40B4-BE49-F238E27FC236}">
                <a16:creationId xmlns:a16="http://schemas.microsoft.com/office/drawing/2014/main" id="{E84DDC84-223E-1A7F-5968-8BCA743EDF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97" r="2116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9FC6119-EB73-E603-C5BE-E27373966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8073" y="6356350"/>
            <a:ext cx="330343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>
                <a:solidFill>
                  <a:srgbClr val="FFFFFF"/>
                </a:solidFill>
              </a:rPr>
              <a:t>Rigoni Matteo 4D Galileo Ferraris</a:t>
            </a:r>
          </a:p>
        </p:txBody>
      </p:sp>
    </p:spTree>
    <p:extLst>
      <p:ext uri="{BB962C8B-B14F-4D97-AF65-F5344CB8AC3E}">
        <p14:creationId xmlns:p14="http://schemas.microsoft.com/office/powerpoint/2010/main" val="1941536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7661EBA-F99A-EC97-C873-22168C228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it-IT" sz="3700"/>
              <a:t>QUALI SONO I TIPI DI CRITTOGRAFIA PIÙ A RISCHIO ?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7787F24-BFFE-F0ED-45E2-80540D25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726" y="1983972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 sz="1100">
                <a:solidFill>
                  <a:schemeClr val="tx1">
                    <a:lumMod val="50000"/>
                    <a:lumOff val="50000"/>
                  </a:schemeClr>
                </a:solidFill>
              </a:rPr>
              <a:t>Rigoni Matteo 4D Galileo Ferraris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E7E071-4212-A8FD-4922-1664EF161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it-IT" sz="1700" b="1" dirty="0"/>
              <a:t>1) CRITTOGRAFIA A CHIAVE PUBBLICA (asimmetrica) </a:t>
            </a:r>
            <a:r>
              <a:rPr lang="it-IT" sz="1700" dirty="0"/>
              <a:t>sono algoritmi molto vulnerabili dato che si basano come detto in precedenza su problemi matematici che si possono risolvere facilmente attraverso l’algoritmo di </a:t>
            </a:r>
            <a:r>
              <a:rPr lang="it-IT" sz="1700" dirty="0" err="1"/>
              <a:t>Shor</a:t>
            </a:r>
            <a:r>
              <a:rPr lang="it-IT" sz="1700" dirty="0"/>
              <a:t>. </a:t>
            </a:r>
          </a:p>
          <a:p>
            <a:pPr marL="0" indent="0" algn="just">
              <a:buNone/>
            </a:pPr>
            <a:r>
              <a:rPr lang="it-IT" sz="1700" dirty="0"/>
              <a:t>L’algoritmo di </a:t>
            </a:r>
            <a:r>
              <a:rPr lang="it-IT" sz="1700" dirty="0" err="1"/>
              <a:t>Shor</a:t>
            </a:r>
            <a:r>
              <a:rPr lang="it-IT" sz="1700" dirty="0"/>
              <a:t> riesce a fattorizzare numeri interi in tempo polinomiale (il suo tempo di esecuzione è limitato superiormente da un'espressione polinomiale nella dimensione dell'input per l'algoritmo ). Questo algoritmo trova i fattori primi di un numero e questo è molto importante perché la crittografia RSA si basa sulla difficoltà di fattorizzare numeri grandi.</a:t>
            </a:r>
          </a:p>
          <a:p>
            <a:pPr marL="0" indent="0" algn="just">
              <a:buNone/>
            </a:pPr>
            <a:endParaRPr lang="it-IT" sz="1700" b="1" dirty="0"/>
          </a:p>
        </p:txBody>
      </p:sp>
      <p:pic>
        <p:nvPicPr>
          <p:cNvPr id="2050" name="Picture 2" descr="Quantum/8 - Fattorizzazione quantistica » CLAUDIO POGLIANI">
            <a:extLst>
              <a:ext uri="{FF2B5EF4-FFF2-40B4-BE49-F238E27FC236}">
                <a16:creationId xmlns:a16="http://schemas.microsoft.com/office/drawing/2014/main" id="{3CB8FC7E-4AF8-D986-FD04-E4CCA4EB0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2442" y="1941370"/>
            <a:ext cx="5201023" cy="256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F82818-D17F-201B-DBA3-E5BB3FF6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7302" y="2002536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 sz="1100"/>
              <a:t>Rigoni Matteo 4D Galileo Ferraris</a:t>
            </a:r>
          </a:p>
        </p:txBody>
      </p:sp>
      <p:pic>
        <p:nvPicPr>
          <p:cNvPr id="3074" name="Picture 2" descr="Teoria dell'algoritmo di ricerca di Grover - Azure Quantum | Microsoft Learn">
            <a:extLst>
              <a:ext uri="{FF2B5EF4-FFF2-40B4-BE49-F238E27FC236}">
                <a16:creationId xmlns:a16="http://schemas.microsoft.com/office/drawing/2014/main" id="{66242B2E-5EDA-FD94-065D-6E4D99CAF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6592" y="541745"/>
            <a:ext cx="11139778" cy="328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148576-04CF-1038-D60E-997E60B65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it-IT" sz="1700" b="1" dirty="0"/>
              <a:t>2) CRITTOGRAFIA SIMMETRICA </a:t>
            </a:r>
            <a:r>
              <a:rPr lang="it-IT" sz="1700" dirty="0"/>
              <a:t>questa crittografia è meno vulnerabile ma comunque è influenzabile da parte dei computer quantistici perché con l’algoritmo di Grover riduce il tempo necessario per eseguire un attacco a forza bruta.</a:t>
            </a:r>
          </a:p>
          <a:p>
            <a:pPr marL="0" indent="0" algn="just">
              <a:buNone/>
            </a:pPr>
            <a:r>
              <a:rPr lang="it-IT" sz="1700" dirty="0"/>
              <a:t>l’algoritmo di Grover accelera la ricerca non strutturata e mette a rischio ad esempio la crittografia simmetrica AES. 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7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3CF714-9FFA-52BF-A390-FCD69F34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it-IT" sz="5000"/>
              <a:t>SOLUZIONI E CONSEGUENZE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37D4CD-0B7B-3AEC-BC7E-489AF2607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it-IT" sz="2200" dirty="0"/>
              <a:t>I computer quantistici potrebbero essere in grado di decifrare comunicazioni protette da questi algoritmi compromettendo la sicurezza di internet, delle transazioni finanziarie e delle comunicazioni militari. Inoltre nel caso degli algoritmi simmetrici la necessità di utilizzare chiavi più lunghe potrebbe aumentare la latenza e i costi computazionali. </a:t>
            </a:r>
          </a:p>
        </p:txBody>
      </p:sp>
      <p:pic>
        <p:nvPicPr>
          <p:cNvPr id="8" name="Immagine 7" descr="Immagine che contiene testo, schermata, grattacielo, luce&#10;&#10;Descrizione generata automaticamente">
            <a:extLst>
              <a:ext uri="{FF2B5EF4-FFF2-40B4-BE49-F238E27FC236}">
                <a16:creationId xmlns:a16="http://schemas.microsoft.com/office/drawing/2014/main" id="{65C726E2-491D-75EC-5976-646A2AFE0D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E00DE33-8C3E-1EC2-6E3A-B4B52D97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Rigoni Matteo 4D Galileo Ferraris</a:t>
            </a:r>
          </a:p>
        </p:txBody>
      </p:sp>
    </p:spTree>
    <p:extLst>
      <p:ext uri="{BB962C8B-B14F-4D97-AF65-F5344CB8AC3E}">
        <p14:creationId xmlns:p14="http://schemas.microsoft.com/office/powerpoint/2010/main" val="3141886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fondo di blocchi blu e tecnologia di rete">
            <a:extLst>
              <a:ext uri="{FF2B5EF4-FFF2-40B4-BE49-F238E27FC236}">
                <a16:creationId xmlns:a16="http://schemas.microsoft.com/office/drawing/2014/main" id="{6068B745-84AD-1BF2-E1FD-4AD3AB19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45" r="40456" b="-446"/>
          <a:stretch/>
        </p:blipFill>
        <p:spPr>
          <a:xfrm>
            <a:off x="20" y="10"/>
            <a:ext cx="6095980" cy="685799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E746946-420A-D4F6-1D53-CCBF49970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3878" y="893135"/>
            <a:ext cx="4491820" cy="5088173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it-IT" sz="2000" dirty="0"/>
              <a:t>Per proteggersi dall’algoritmo di </a:t>
            </a:r>
            <a:r>
              <a:rPr lang="it-IT" sz="2000" dirty="0" err="1"/>
              <a:t>Shor</a:t>
            </a:r>
            <a:r>
              <a:rPr lang="it-IT" sz="2000" dirty="0"/>
              <a:t> nel caso della crittografia </a:t>
            </a:r>
            <a:r>
              <a:rPr lang="it-IT" sz="2000" b="1" dirty="0"/>
              <a:t>asimmetrica</a:t>
            </a:r>
            <a:r>
              <a:rPr lang="it-IT" sz="2000" dirty="0"/>
              <a:t> si stanno sviluppando metodi di crittografia post-quantistica come: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sz="2000" b="1" dirty="0"/>
              <a:t>Crittografia a reticoli: </a:t>
            </a:r>
            <a:r>
              <a:rPr lang="it-IT" sz="2000" dirty="0"/>
              <a:t>crittografia basata su griglie o costruzioni complesse che sfruttano problemi matematici difficili da risolvere anche per i computer quantistici;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sz="2000" b="1" dirty="0"/>
              <a:t>Codici correttori d’errore;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sz="2000" b="1" dirty="0" err="1"/>
              <a:t>Isogenie</a:t>
            </a:r>
            <a:r>
              <a:rPr lang="it-IT" sz="2000" b="1" dirty="0"/>
              <a:t> di curve ellittiche:</a:t>
            </a:r>
            <a:r>
              <a:rPr lang="it-IT" sz="2000" dirty="0"/>
              <a:t> si basa su una struttura matematica avanzata che collega diverse curve ellittiche attraverso delle funzioni chiamate </a:t>
            </a:r>
            <a:r>
              <a:rPr lang="it-IT" sz="2000" dirty="0" err="1"/>
              <a:t>isogenie</a:t>
            </a:r>
            <a:r>
              <a:rPr lang="it-IT" sz="2000" dirty="0"/>
              <a:t>. 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58BAFED-14F3-905D-7410-E7D7E213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23878" y="6356350"/>
            <a:ext cx="268861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it-IT">
                <a:solidFill>
                  <a:schemeClr val="tx1">
                    <a:lumMod val="50000"/>
                    <a:lumOff val="50000"/>
                  </a:schemeClr>
                </a:solidFill>
              </a:rPr>
              <a:t>Rigoni Matteo 4D Galileo Ferraris</a:t>
            </a:r>
          </a:p>
        </p:txBody>
      </p:sp>
    </p:spTree>
    <p:extLst>
      <p:ext uri="{BB962C8B-B14F-4D97-AF65-F5344CB8AC3E}">
        <p14:creationId xmlns:p14="http://schemas.microsoft.com/office/powerpoint/2010/main" val="235795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12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7" descr="Bitcoin">
            <a:extLst>
              <a:ext uri="{FF2B5EF4-FFF2-40B4-BE49-F238E27FC236}">
                <a16:creationId xmlns:a16="http://schemas.microsoft.com/office/drawing/2014/main" id="{4826F96E-8CCA-34AD-E6EE-F89B42DEB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84C028-AF32-F65F-091D-AFA014D4E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2062716"/>
            <a:ext cx="5801917" cy="40663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Per proteggersi dall’algoritmo di Grover nel caso della crittografia </a:t>
            </a:r>
            <a:r>
              <a:rPr lang="it-IT" sz="2400" b="1" dirty="0"/>
              <a:t>simmetrica </a:t>
            </a:r>
            <a:r>
              <a:rPr lang="it-IT" sz="2400" dirty="0"/>
              <a:t>abbiamo due metodi che portano però ad un aumento di costi e latenza e sono: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sz="2400" b="1" dirty="0"/>
              <a:t>Raddoppiare dimensioni </a:t>
            </a:r>
            <a:r>
              <a:rPr lang="it-IT" sz="2400" dirty="0"/>
              <a:t>delle </a:t>
            </a:r>
            <a:r>
              <a:rPr lang="it-IT" sz="2400" b="1" dirty="0"/>
              <a:t>chiavi</a:t>
            </a:r>
            <a:r>
              <a:rPr lang="it-IT" sz="2400" dirty="0"/>
              <a:t> (AES-256 al posto di AES-128);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it-IT" sz="2400" dirty="0"/>
              <a:t>Per le </a:t>
            </a:r>
            <a:r>
              <a:rPr lang="it-IT" sz="2400" b="1" dirty="0"/>
              <a:t>funzioni </a:t>
            </a:r>
            <a:r>
              <a:rPr lang="it-IT" sz="2400" b="1" dirty="0" err="1"/>
              <a:t>hash</a:t>
            </a:r>
            <a:r>
              <a:rPr lang="it-IT" sz="2400" b="1" dirty="0"/>
              <a:t> </a:t>
            </a:r>
            <a:r>
              <a:rPr lang="it-IT" sz="2400" dirty="0"/>
              <a:t>( da numero decimale a binario ) si possono usare </a:t>
            </a:r>
            <a:r>
              <a:rPr lang="it-IT" sz="2400" dirty="0" err="1"/>
              <a:t>hash</a:t>
            </a:r>
            <a:r>
              <a:rPr lang="it-IT" sz="2400" dirty="0"/>
              <a:t> con un output più lungo come SHA-512 invece di SHA-256. </a:t>
            </a:r>
          </a:p>
        </p:txBody>
      </p:sp>
      <p:pic>
        <p:nvPicPr>
          <p:cNvPr id="10" name="Graphic 9" descr="Bitcoin">
            <a:extLst>
              <a:ext uri="{FF2B5EF4-FFF2-40B4-BE49-F238E27FC236}">
                <a16:creationId xmlns:a16="http://schemas.microsoft.com/office/drawing/2014/main" id="{B2BAEB19-CAED-4918-8AE2-EE838F294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34F4024-4A54-AA85-19D2-EADEE4606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Rigoni Matteo 4D Galileo Ferraris</a:t>
            </a:r>
          </a:p>
        </p:txBody>
      </p:sp>
    </p:spTree>
    <p:extLst>
      <p:ext uri="{BB962C8B-B14F-4D97-AF65-F5344CB8AC3E}">
        <p14:creationId xmlns:p14="http://schemas.microsoft.com/office/powerpoint/2010/main" val="3659818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73F973F-5261-7A8B-0A5D-FE0DB55D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it-IT" sz="3600">
                <a:solidFill>
                  <a:schemeClr val="tx2"/>
                </a:solidFill>
              </a:rPr>
              <a:t>CONSIDERAZIONI ETICHE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631D09-2D8C-D65D-3810-59B2B6ECE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it-IT" sz="2000" dirty="0">
                <a:solidFill>
                  <a:schemeClr val="tx2"/>
                </a:solidFill>
              </a:rPr>
              <a:t>Secondo me per garantire la sicurezza a livello informatico di ogni individuo le varie nazioni dovrebbero regolamentare l’utilizzo di queste nuove tecnologie anche se il rischio che gli stati utilizzino queste tecnologie per i loro scopi.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Graphic 7" descr="Martelletto">
            <a:extLst>
              <a:ext uri="{FF2B5EF4-FFF2-40B4-BE49-F238E27FC236}">
                <a16:creationId xmlns:a16="http://schemas.microsoft.com/office/drawing/2014/main" id="{09E7C876-CE7A-A12B-870D-B96C514D3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F0F49C7-E8F3-D5D8-D9AD-8C149194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/>
              <a:t>Rigoni Matteo 4D Galileo Ferraris</a:t>
            </a:r>
          </a:p>
        </p:txBody>
      </p:sp>
    </p:spTree>
    <p:extLst>
      <p:ext uri="{BB962C8B-B14F-4D97-AF65-F5344CB8AC3E}">
        <p14:creationId xmlns:p14="http://schemas.microsoft.com/office/powerpoint/2010/main" val="2088667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FE626144640AE489ED638889346627F" ma:contentTypeVersion="16" ma:contentTypeDescription="Creare un nuovo documento." ma:contentTypeScope="" ma:versionID="7c1b797e6fc4f9d5f5c06cc56cb9a635">
  <xsd:schema xmlns:xsd="http://www.w3.org/2001/XMLSchema" xmlns:xs="http://www.w3.org/2001/XMLSchema" xmlns:p="http://schemas.microsoft.com/office/2006/metadata/properties" xmlns:ns3="6a8b2b04-f839-4bf5-bb6e-798ad673853a" xmlns:ns4="43e18a90-c945-49a4-bc8f-98c720c5f91e" targetNamespace="http://schemas.microsoft.com/office/2006/metadata/properties" ma:root="true" ma:fieldsID="05d03d9141362c5401275154be6f063c" ns3:_="" ns4:_="">
    <xsd:import namespace="6a8b2b04-f839-4bf5-bb6e-798ad673853a"/>
    <xsd:import namespace="43e18a90-c945-49a4-bc8f-98c720c5f91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8b2b04-f839-4bf5-bb6e-798ad67385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e18a90-c945-49a4-bc8f-98c720c5f91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suggerimento condivisione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a8b2b04-f839-4bf5-bb6e-798ad673853a" xsi:nil="true"/>
  </documentManagement>
</p:properties>
</file>

<file path=customXml/itemProps1.xml><?xml version="1.0" encoding="utf-8"?>
<ds:datastoreItem xmlns:ds="http://schemas.openxmlformats.org/officeDocument/2006/customXml" ds:itemID="{999931C7-2C58-4F8E-9015-3ED543C641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8b2b04-f839-4bf5-bb6e-798ad673853a"/>
    <ds:schemaRef ds:uri="43e18a90-c945-49a4-bc8f-98c720c5f9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873B31B-7557-4ACE-A763-FA00EB825E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03F912-CE38-48D6-B91B-8C574664A926}">
  <ds:schemaRefs>
    <ds:schemaRef ds:uri="http://purl.org/dc/dcmitype/"/>
    <ds:schemaRef ds:uri="43e18a90-c945-49a4-bc8f-98c720c5f91e"/>
    <ds:schemaRef ds:uri="http://schemas.microsoft.com/office/2006/metadata/properti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6a8b2b04-f839-4bf5-bb6e-798ad673853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545</Words>
  <Application>Microsoft Office PowerPoint</Application>
  <PresentationFormat>Widescreen</PresentationFormat>
  <Paragraphs>33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Tema di Office</vt:lpstr>
      <vt:lpstr>COMPUTER QUANTISTICI E CRITTOGRAFIA</vt:lpstr>
      <vt:lpstr>COSA SONO I COMPUTER QUANTISTICI</vt:lpstr>
      <vt:lpstr>COME I COMPUTER QUANTISTICI METTONO A RISCHIO LA CYBERSECURITY ATTUALE</vt:lpstr>
      <vt:lpstr>QUALI SONO I TIPI DI CRITTOGRAFIA PIÙ A RISCHIO ?</vt:lpstr>
      <vt:lpstr>Presentazione standard di PowerPoint</vt:lpstr>
      <vt:lpstr>SOLUZIONI E CONSEGUENZE</vt:lpstr>
      <vt:lpstr>Presentazione standard di PowerPoint</vt:lpstr>
      <vt:lpstr>Presentazione standard di PowerPoint</vt:lpstr>
      <vt:lpstr>CONSIDERAZIONI ETICHE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Rigoni</dc:creator>
  <cp:lastModifiedBy>Matteo Rigoni</cp:lastModifiedBy>
  <cp:revision>2</cp:revision>
  <dcterms:created xsi:type="dcterms:W3CDTF">2025-02-22T10:17:49Z</dcterms:created>
  <dcterms:modified xsi:type="dcterms:W3CDTF">2025-02-25T11:41:27Z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0x0101001FE626144640AE489ED638889346627F</vt:lpwstr>
  </property>
</Properties>
</file>