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76" r:id="rId10"/>
    <p:sldId id="268" r:id="rId11"/>
    <p:sldId id="269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36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o + 1 Immagine">
  <p:cSld name="Testo + 1 Immagine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a">
  <p:cSld name="Tabella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sto + 1 Immagine">
  <p:cSld name="2_Testo + 1 Immagine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sto + 1 Immagine">
  <p:cSld name="1_Testo + 1 Immagine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 Txt + Img">
  <p:cSld name="3 colonne Txt + Img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>
            <a:spLocks noGrp="1"/>
          </p:cNvSpPr>
          <p:nvPr>
            <p:ph type="pic" idx="2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3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4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5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6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7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Immagine">
  <p:cSld name="Titoletto + Immagine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vuoto">
  <p:cSld name="Titoletto + vuoto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a + didascalia">
  <p:cSld name="Immagina + didascalia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sz="4125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>
            <a:spLocks noGrp="1"/>
          </p:cNvSpPr>
          <p:nvPr>
            <p:ph type="pic" idx="2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itolo + Immagine">
  <p:cSld name="Capitolo + Immagine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itolo + Immagine">
  <p:cSld name="1_Capitolo + Immagine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1">
  <p:cSld name="Concetto chiave 01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sz="3000" b="1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2">
  <p:cSld name="Concetto chiave 02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sz="30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sz="3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22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76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87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003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it-IT" sz="75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1 – Il sistema di elaborazione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1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sistema di elaborazione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memorie secondarie (3)</a:t>
            </a:r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it-IT" sz="1800" b="1" dirty="0">
                <a:latin typeface="Arial"/>
                <a:ea typeface="Arial"/>
                <a:cs typeface="Arial"/>
                <a:sym typeface="Arial"/>
              </a:rPr>
              <a:t>CD/DVD</a:t>
            </a: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 sono dischi che memorizzano le informazioni tramite l’opacizzazione di piccole aree su uno strato metallico al loro interno.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Hanno buone capacità di memorizzazione, ma tempi di lettura e scrittura elevati; sono adatti per l’archiviazione.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 dirty="0">
                <a:latin typeface="Arial"/>
                <a:cs typeface="Arial"/>
                <a:sym typeface="Arial"/>
              </a:rPr>
              <a:t>Vi sono infatti le memorie </a:t>
            </a:r>
            <a:r>
              <a:rPr lang="it-IT" sz="1800" b="1" dirty="0">
                <a:latin typeface="Arial"/>
                <a:cs typeface="Arial"/>
                <a:sym typeface="Arial"/>
              </a:rPr>
              <a:t>ottiche</a:t>
            </a:r>
            <a:r>
              <a:rPr lang="it-IT" sz="1800" dirty="0">
                <a:latin typeface="Arial"/>
                <a:cs typeface="Arial"/>
                <a:sym typeface="Arial"/>
              </a:rPr>
              <a:t>, che permettono di salvare le informazioni in modo scrivibile o leggibile, richiedendo vari aggiornamenti.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 dirty="0">
                <a:latin typeface="Arial"/>
                <a:cs typeface="Arial"/>
                <a:sym typeface="Arial"/>
              </a:rPr>
              <a:t>Oltre ai CD/DVD, un altro esempio di memoria di questo tipo sono i </a:t>
            </a:r>
            <a:r>
              <a:rPr lang="it-IT" sz="1800" b="1" dirty="0">
                <a:latin typeface="Arial"/>
                <a:cs typeface="Arial"/>
                <a:sym typeface="Arial"/>
              </a:rPr>
              <a:t>bluray.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2982913"/>
            <a:ext cx="3883025" cy="1322387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periferiche</a:t>
            </a:r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periferiche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sono classificate per la direzione del flusso di dati tra esse e il microprocessore e per il compito svolto.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loro classificazione prevede tre sottocategorie: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(dati verso il processore);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(dati dal processore);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input/output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(dati verso il/dal processore).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4110038"/>
            <a:ext cx="4267200" cy="198596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modello funzionale</a:t>
            </a:r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modello di von Neumann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prevede che l’elaboratore sia composto da: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microprocessore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che si occupa di elaborare le informazioni;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memoria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in cui sono immagazzinati i dati durante la loro elaborazione;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insieme di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periferiche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consentono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al microprocessore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di comunicare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con l’utente esterno,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il quale può immettere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dati o ricevere informazioni.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9300" y="2987675"/>
            <a:ext cx="4127500" cy="310832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CPU</a:t>
            </a:r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1800" b="1" dirty="0">
                <a:latin typeface="Arial"/>
                <a:ea typeface="Arial"/>
                <a:cs typeface="Arial"/>
                <a:sym typeface="Arial"/>
              </a:rPr>
              <a:t>processore</a:t>
            </a: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, chiamato anche </a:t>
            </a:r>
            <a:r>
              <a:rPr lang="it-IT" sz="1800" b="1" dirty="0"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, è l’elemento fondamentale dell’elaboratore.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Un processore esegue velocemente operazioni elementari su numeri binari e usa il concetto di indirizzamento. Per eseguire le sue istruzioni, la CPU usa delle memorie veloci chiamate </a:t>
            </a:r>
            <a:r>
              <a:rPr lang="it-IT" sz="1800" b="1" dirty="0">
                <a:latin typeface="Arial"/>
                <a:ea typeface="Arial"/>
                <a:cs typeface="Arial"/>
                <a:sym typeface="Arial"/>
              </a:rPr>
              <a:t>registri</a:t>
            </a: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Per sincronizzare il suo funzionamento con quello dei dispositivi a esso collegati, sulla scheda madre è presente un segnale chiamato </a:t>
            </a:r>
            <a:r>
              <a:rPr lang="it-IT" sz="1800" b="1" dirty="0">
                <a:latin typeface="Arial"/>
                <a:ea typeface="Arial"/>
                <a:cs typeface="Arial"/>
                <a:sym typeface="Arial"/>
              </a:rPr>
              <a:t>clock</a:t>
            </a: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I parametri principali della CPU sono: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numero di bit (parallelismo);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frequenza del clock;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struttura interna;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numero di core integrati; 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velocità delle periferiche collegate;</a:t>
            </a:r>
            <a:endParaRPr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 dirty="0">
                <a:latin typeface="Arial"/>
                <a:ea typeface="Arial"/>
                <a:cs typeface="Arial"/>
                <a:sym typeface="Arial"/>
              </a:rPr>
              <a:t>cache.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bus (1)</a:t>
            </a:r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bus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l’insieme di collegamenti esistenti tra microprocessore, memoria e periferiche.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Si suddivide,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dal punto di vista funzionale,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in tre parti: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bus dati,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bus indirizzi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bus di controllo. </a:t>
            </a:r>
            <a:endParaRPr/>
          </a:p>
        </p:txBody>
      </p:sp>
      <p:pic>
        <p:nvPicPr>
          <p:cNvPr id="99" name="Google Shape;9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0913" y="2890838"/>
            <a:ext cx="3925887" cy="3205162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bus (2)</a:t>
            </a:r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bus dati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serve a trasferire i dati tra il microprocessore e le periferiche e tra le periferiche stesse.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bus indirizzi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serve per attivare una cella di memoria o una periferica, trasmettendo su di esso l’indirizzo del dispositivo con il quale intende comunicare.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bus di controllo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raggruppa una serie di collegamenti necessari per stabilire e mantenere una comunicazione che consenta il trasferimento dei dati tra CPU e periferiche.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 collegamenti utilizzati cambiano per ciascun tipo di periferica e sono:</a:t>
            </a:r>
          </a:p>
          <a:p>
            <a:pPr marL="34290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it-IT" sz="2000" b="1" dirty="0">
                <a:latin typeface="Arial"/>
                <a:cs typeface="Arial"/>
                <a:sym typeface="Arial"/>
              </a:rPr>
              <a:t>BUSY (occupato)</a:t>
            </a:r>
          </a:p>
          <a:p>
            <a:pPr marL="34290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it-IT" sz="2000" b="1" dirty="0">
                <a:latin typeface="Arial"/>
                <a:cs typeface="Arial"/>
                <a:sym typeface="Arial"/>
              </a:rPr>
              <a:t>IRQ (interruzione) </a:t>
            </a:r>
            <a:r>
              <a:rPr lang="it-IT" sz="2000" dirty="0">
                <a:latin typeface="Arial"/>
                <a:cs typeface="Arial"/>
                <a:sym typeface="Arial"/>
              </a:rPr>
              <a:t>– periferica più importante segnala di voler interrompere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bus (3)</a:t>
            </a:r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Nelle attuali schede madri, per ottimizzare il trasferimento dei dati, i bus sono stati sdoppiati.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Un bus chiamato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Northbridge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collega </a:t>
            </a:r>
            <a:br>
              <a:rPr lang="it-IT" sz="2000" dirty="0">
                <a:latin typeface="Arial"/>
                <a:ea typeface="Arial"/>
                <a:cs typeface="Arial"/>
                <a:sym typeface="Arial"/>
              </a:rPr>
            </a:b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le periferiche più veloci (es. RAM/scheda video)</a:t>
            </a:r>
            <a:br>
              <a:rPr lang="it-IT" sz="2000" dirty="0">
                <a:latin typeface="Arial"/>
                <a:ea typeface="Arial"/>
                <a:cs typeface="Arial"/>
                <a:sym typeface="Arial"/>
              </a:rPr>
            </a:b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Un bus chiamato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Southbridge</a:t>
            </a:r>
            <a:br>
              <a:rPr lang="it-IT" sz="2000" dirty="0">
                <a:latin typeface="Arial"/>
                <a:ea typeface="Arial"/>
                <a:cs typeface="Arial"/>
                <a:sym typeface="Arial"/>
              </a:rPr>
            </a:b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collega le periferiche più lente.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2160588"/>
            <a:ext cx="2640013" cy="3935412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memoria centrale (1)</a:t>
            </a:r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memoria centrale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è costituita da milioni di celle, ciascuna contenente un bit di informazione.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gestione avviene a gruppi di almeno 8 bit (un byte).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L’accesso ai dati è casuale (RAM), perché non serve una lettura in sequenza delle varie celle per giungere a un dato: è sufficiente indicare nel bus indirizzi la posizione della singola cella.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memoria funziona solo se è alimentata.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Le operazioni sono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lettura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scrittura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Un circuito interno provvede a controllare che i dati siano sempre corretti, segnalando eventuali problemi.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Le memorie secondarie (1)</a:t>
            </a:r>
            <a:endParaRPr dirty="0"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Esistono diversi tipi di memorie secondarie, dette anche aggiuntive. Al loro interno, vi è il concetto di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storage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(o spazio di archiviazione).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Possiamo generalmente categorizzare vari tipi di memorie: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it-IT" sz="2000" dirty="0">
              <a:latin typeface="Arial"/>
              <a:cs typeface="Arial"/>
              <a:sym typeface="Arial"/>
            </a:endParaRPr>
          </a:p>
          <a:p>
            <a:pPr marL="342900">
              <a:buSzPts val="2000"/>
            </a:pPr>
            <a:r>
              <a:rPr lang="it-IT" sz="2000" b="1" dirty="0">
                <a:latin typeface="Arial"/>
                <a:cs typeface="Arial"/>
                <a:sym typeface="Arial"/>
              </a:rPr>
              <a:t>Magnetiche</a:t>
            </a:r>
            <a:r>
              <a:rPr lang="it-IT" sz="2000" dirty="0">
                <a:latin typeface="Arial"/>
                <a:cs typeface="Arial"/>
                <a:sym typeface="Arial"/>
              </a:rPr>
              <a:t> (salvando i bit su materiale magnetico per effetto elettronico)</a:t>
            </a:r>
          </a:p>
          <a:p>
            <a:pPr marL="800100" lvl="1">
              <a:buSzPts val="2000"/>
            </a:pPr>
            <a:r>
              <a:rPr lang="it-IT" dirty="0">
                <a:latin typeface="Arial"/>
                <a:cs typeface="Arial"/>
                <a:sym typeface="Arial"/>
              </a:rPr>
              <a:t>Es. hard disk/DVD/CD</a:t>
            </a:r>
          </a:p>
          <a:p>
            <a:pPr marL="800100" lvl="1">
              <a:buSzPts val="2000"/>
            </a:pPr>
            <a:r>
              <a:rPr lang="it-IT" dirty="0">
                <a:latin typeface="Arial"/>
                <a:cs typeface="Arial"/>
                <a:sym typeface="Arial"/>
              </a:rPr>
              <a:t>Salvano le informazioni all’interno di settori e tracce</a:t>
            </a:r>
          </a:p>
          <a:p>
            <a:pPr marL="800100" lvl="1">
              <a:buSzPts val="2000"/>
            </a:pPr>
            <a:r>
              <a:rPr lang="it-IT" dirty="0">
                <a:latin typeface="Arial"/>
                <a:cs typeface="Arial"/>
                <a:sym typeface="Arial"/>
              </a:rPr>
              <a:t>Permettono un accesso casuale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memorie secondarie (2)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hard disk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sfrutta la magnetizzazione di granuli di ferro depositati su dischi che ruotano ad alta velocità.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Possiede grande capacità di memoria, ma è una periferica lenta.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SSD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è un circuito elettronico che non ha parti in movimento, quindi è molto veloce in scrittura e lettura.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Rispetto all’hard disk, il costo è maggiore e la durata minore, dato dalle poche scritture possibili.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flash memory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sono memorie con le stesse caratteristiche dell’SSD, ma con capacità ridotte.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Non necessitano di alimentazione e funzionano con connessione al connettore USB (Plug and Play = collega e usa)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82020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Presentazione su schermo (4:3)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Theme1</vt:lpstr>
      <vt:lpstr>Unità 1  Il sistema di elaborazione </vt:lpstr>
      <vt:lpstr>Il modello funzionale</vt:lpstr>
      <vt:lpstr>La CPU</vt:lpstr>
      <vt:lpstr>Il bus (1)</vt:lpstr>
      <vt:lpstr>Il bus (2)</vt:lpstr>
      <vt:lpstr>Il bus (3)</vt:lpstr>
      <vt:lpstr>La memoria centrale (1)</vt:lpstr>
      <vt:lpstr>Le memorie secondarie (1)</vt:lpstr>
      <vt:lpstr>Le memorie secondarie (2)</vt:lpstr>
      <vt:lpstr>Le memorie secondarie (3)</vt:lpstr>
      <vt:lpstr>Le periferiche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Rovesti</cp:lastModifiedBy>
  <cp:revision>2</cp:revision>
  <dcterms:modified xsi:type="dcterms:W3CDTF">2024-10-09T09:38:27Z</dcterms:modified>
</cp:coreProperties>
</file>