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80678-6ACA-6FF0-CDA4-E34E13A3B8F2}" v="178" dt="2025-02-21T16:14:01.759"/>
    <p1510:client id="{D57A9186-6E06-7ADC-6074-4A1934192BF3}" v="232" dt="2025-02-21T17:28:2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Alexandru Mihalache" userId="S::ma.mihalache@gferraris.it::5d7ed11c-2000-4106-8810-f3670b3a24c7" providerId="AD" clId="Web-{D57A9186-6E06-7ADC-6074-4A1934192BF3}"/>
    <pc:docChg chg="addSld modSld">
      <pc:chgData name="Mihai Alexandru Mihalache" userId="S::ma.mihalache@gferraris.it::5d7ed11c-2000-4106-8810-f3670b3a24c7" providerId="AD" clId="Web-{D57A9186-6E06-7ADC-6074-4A1934192BF3}" dt="2025-02-21T17:28:28.797" v="227" actId="1076"/>
      <pc:docMkLst>
        <pc:docMk/>
      </pc:docMkLst>
      <pc:sldChg chg="modSp mod setBg">
        <pc:chgData name="Mihai Alexandru Mihalache" userId="S::ma.mihalache@gferraris.it::5d7ed11c-2000-4106-8810-f3670b3a24c7" providerId="AD" clId="Web-{D57A9186-6E06-7ADC-6074-4A1934192BF3}" dt="2025-02-21T17:28:28.797" v="227" actId="1076"/>
        <pc:sldMkLst>
          <pc:docMk/>
          <pc:sldMk cId="765775355" sldId="257"/>
        </pc:sldMkLst>
        <pc:spChg chg="mod">
          <ac:chgData name="Mihai Alexandru Mihalache" userId="S::ma.mihalache@gferraris.it::5d7ed11c-2000-4106-8810-f3670b3a24c7" providerId="AD" clId="Web-{D57A9186-6E06-7ADC-6074-4A1934192BF3}" dt="2025-02-21T17:27:36.218" v="213" actId="1076"/>
          <ac:spMkLst>
            <pc:docMk/>
            <pc:sldMk cId="765775355" sldId="257"/>
            <ac:spMk id="5" creationId="{EEE0A23E-2EFB-B59E-A573-D1750A6D4DD0}"/>
          </ac:spMkLst>
        </pc:spChg>
        <pc:spChg chg="mod">
          <ac:chgData name="Mihai Alexandru Mihalache" userId="S::ma.mihalache@gferraris.it::5d7ed11c-2000-4106-8810-f3670b3a24c7" providerId="AD" clId="Web-{D57A9186-6E06-7ADC-6074-4A1934192BF3}" dt="2025-02-21T17:28:09.406" v="221" actId="1076"/>
          <ac:spMkLst>
            <pc:docMk/>
            <pc:sldMk cId="765775355" sldId="257"/>
            <ac:spMk id="6" creationId="{8813996D-1552-094C-39A4-3800040E8626}"/>
          </ac:spMkLst>
        </pc:spChg>
        <pc:spChg chg="mod">
          <ac:chgData name="Mihai Alexandru Mihalache" userId="S::ma.mihalache@gferraris.it::5d7ed11c-2000-4106-8810-f3670b3a24c7" providerId="AD" clId="Web-{D57A9186-6E06-7ADC-6074-4A1934192BF3}" dt="2025-02-21T17:28:18.812" v="224" actId="1076"/>
          <ac:spMkLst>
            <pc:docMk/>
            <pc:sldMk cId="765775355" sldId="257"/>
            <ac:spMk id="7" creationId="{0990D880-6A6D-B875-FF41-2403DFBC87DC}"/>
          </ac:spMkLst>
        </pc:spChg>
        <pc:spChg chg="mod">
          <ac:chgData name="Mihai Alexandru Mihalache" userId="S::ma.mihalache@gferraris.it::5d7ed11c-2000-4106-8810-f3670b3a24c7" providerId="AD" clId="Web-{D57A9186-6E06-7ADC-6074-4A1934192BF3}" dt="2025-02-21T17:28:28.797" v="227" actId="1076"/>
          <ac:spMkLst>
            <pc:docMk/>
            <pc:sldMk cId="765775355" sldId="257"/>
            <ac:spMk id="8" creationId="{4F5E612B-ACA9-9217-41CE-909905CF68F2}"/>
          </ac:spMkLst>
        </pc:spChg>
      </pc:sldChg>
      <pc:sldChg chg="modSp">
        <pc:chgData name="Mihai Alexandru Mihalache" userId="S::ma.mihalache@gferraris.it::5d7ed11c-2000-4106-8810-f3670b3a24c7" providerId="AD" clId="Web-{D57A9186-6E06-7ADC-6074-4A1934192BF3}" dt="2025-02-21T17:15:59.247" v="114" actId="1076"/>
        <pc:sldMkLst>
          <pc:docMk/>
          <pc:sldMk cId="4002949548" sldId="258"/>
        </pc:sldMkLst>
        <pc:spChg chg="mod">
          <ac:chgData name="Mihai Alexandru Mihalache" userId="S::ma.mihalache@gferraris.it::5d7ed11c-2000-4106-8810-f3670b3a24c7" providerId="AD" clId="Web-{D57A9186-6E06-7ADC-6074-4A1934192BF3}" dt="2025-02-21T17:15:59.247" v="114" actId="1076"/>
          <ac:spMkLst>
            <pc:docMk/>
            <pc:sldMk cId="4002949548" sldId="258"/>
            <ac:spMk id="5" creationId="{3FEFD32C-4994-3885-C46E-E62C9EA90B47}"/>
          </ac:spMkLst>
        </pc:spChg>
      </pc:sldChg>
      <pc:sldChg chg="addSp delSp modSp mod setBg">
        <pc:chgData name="Mihai Alexandru Mihalache" userId="S::ma.mihalache@gferraris.it::5d7ed11c-2000-4106-8810-f3670b3a24c7" providerId="AD" clId="Web-{D57A9186-6E06-7ADC-6074-4A1934192BF3}" dt="2025-02-21T17:12:32.476" v="72" actId="1076"/>
        <pc:sldMkLst>
          <pc:docMk/>
          <pc:sldMk cId="4009006094" sldId="259"/>
        </pc:sldMkLst>
        <pc:spChg chg="del">
          <ac:chgData name="Mihai Alexandru Mihalache" userId="S::ma.mihalache@gferraris.it::5d7ed11c-2000-4106-8810-f3670b3a24c7" providerId="AD" clId="Web-{D57A9186-6E06-7ADC-6074-4A1934192BF3}" dt="2025-02-21T17:04:26.011" v="2"/>
          <ac:spMkLst>
            <pc:docMk/>
            <pc:sldMk cId="4009006094" sldId="259"/>
            <ac:spMk id="2" creationId="{67C1639E-8669-EE96-4921-F99CCF3B2D13}"/>
          </ac:spMkLst>
        </pc:spChg>
        <pc:spChg chg="del">
          <ac:chgData name="Mihai Alexandru Mihalache" userId="S::ma.mihalache@gferraris.it::5d7ed11c-2000-4106-8810-f3670b3a24c7" providerId="AD" clId="Web-{D57A9186-6E06-7ADC-6074-4A1934192BF3}" dt="2025-02-21T17:05:02.590" v="7"/>
          <ac:spMkLst>
            <pc:docMk/>
            <pc:sldMk cId="4009006094" sldId="259"/>
            <ac:spMk id="3" creationId="{9D047360-ABFB-60A8-1DC4-F85617C595C8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09:20.565" v="57" actId="1076"/>
          <ac:spMkLst>
            <pc:docMk/>
            <pc:sldMk cId="4009006094" sldId="259"/>
            <ac:spMk id="4" creationId="{B079288E-783C-C53E-0519-E858E79CAA0A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07:41.391" v="33" actId="1076"/>
          <ac:spMkLst>
            <pc:docMk/>
            <pc:sldMk cId="4009006094" sldId="259"/>
            <ac:spMk id="5" creationId="{B60036B3-7786-1D8F-A0AF-5F0DE4372DA6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08:51.377" v="50" actId="1076"/>
          <ac:spMkLst>
            <pc:docMk/>
            <pc:sldMk cId="4009006094" sldId="259"/>
            <ac:spMk id="6" creationId="{9D2681A5-9EF2-982A-0EDA-D0A2A076CC02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08:47.658" v="49" actId="1076"/>
          <ac:spMkLst>
            <pc:docMk/>
            <pc:sldMk cId="4009006094" sldId="259"/>
            <ac:spMk id="7" creationId="{A104268B-6E07-0D0D-3BF8-D428CB2E7A91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2:30.820" v="71" actId="1076"/>
          <ac:spMkLst>
            <pc:docMk/>
            <pc:sldMk cId="4009006094" sldId="259"/>
            <ac:spMk id="8" creationId="{EEBD1AE9-7B5C-1647-DA15-AA9F7BD5CB5A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2:32.476" v="72" actId="1076"/>
          <ac:spMkLst>
            <pc:docMk/>
            <pc:sldMk cId="4009006094" sldId="259"/>
            <ac:spMk id="9" creationId="{1CCF8FE1-EB9D-5BC8-94CA-CF8879BB8819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09:13.737" v="55" actId="1076"/>
          <ac:spMkLst>
            <pc:docMk/>
            <pc:sldMk cId="4009006094" sldId="259"/>
            <ac:spMk id="10" creationId="{89573A66-A17B-B77C-2669-35F06E2A5812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09:15.580" v="56" actId="1076"/>
          <ac:spMkLst>
            <pc:docMk/>
            <pc:sldMk cId="4009006094" sldId="259"/>
            <ac:spMk id="11" creationId="{FC90FC24-A906-8EC7-DBA1-62F6FF1F4E79}"/>
          </ac:spMkLst>
        </pc:spChg>
        <pc:picChg chg="add del mod">
          <ac:chgData name="Mihai Alexandru Mihalache" userId="S::ma.mihalache@gferraris.it::5d7ed11c-2000-4106-8810-f3670b3a24c7" providerId="AD" clId="Web-{D57A9186-6E06-7ADC-6074-4A1934192BF3}" dt="2025-02-21T17:10:10.597" v="60"/>
          <ac:picMkLst>
            <pc:docMk/>
            <pc:sldMk cId="4009006094" sldId="259"/>
            <ac:picMk id="12" creationId="{9CDFB87E-A201-51FB-DAAA-E8F8D7D0F6C8}"/>
          </ac:picMkLst>
        </pc:picChg>
        <pc:picChg chg="add mod">
          <ac:chgData name="Mihai Alexandru Mihalache" userId="S::ma.mihalache@gferraris.it::5d7ed11c-2000-4106-8810-f3670b3a24c7" providerId="AD" clId="Web-{D57A9186-6E06-7ADC-6074-4A1934192BF3}" dt="2025-02-21T17:12:28.507" v="70" actId="14100"/>
          <ac:picMkLst>
            <pc:docMk/>
            <pc:sldMk cId="4009006094" sldId="259"/>
            <ac:picMk id="13" creationId="{5FE7D48F-407D-5D0C-8D28-E55F6C1728A3}"/>
          </ac:picMkLst>
        </pc:picChg>
      </pc:sldChg>
      <pc:sldChg chg="addSp delSp modSp new">
        <pc:chgData name="Mihai Alexandru Mihalache" userId="S::ma.mihalache@gferraris.it::5d7ed11c-2000-4106-8810-f3670b3a24c7" providerId="AD" clId="Web-{D57A9186-6E06-7ADC-6074-4A1934192BF3}" dt="2025-02-21T17:15:10.231" v="113" actId="1076"/>
        <pc:sldMkLst>
          <pc:docMk/>
          <pc:sldMk cId="2580786928" sldId="260"/>
        </pc:sldMkLst>
        <pc:spChg chg="del">
          <ac:chgData name="Mihai Alexandru Mihalache" userId="S::ma.mihalache@gferraris.it::5d7ed11c-2000-4106-8810-f3670b3a24c7" providerId="AD" clId="Web-{D57A9186-6E06-7ADC-6074-4A1934192BF3}" dt="2025-02-21T17:12:57.383" v="75"/>
          <ac:spMkLst>
            <pc:docMk/>
            <pc:sldMk cId="2580786928" sldId="260"/>
            <ac:spMk id="2" creationId="{4F9025B3-0431-114B-06D8-1B66CA978A57}"/>
          </ac:spMkLst>
        </pc:spChg>
        <pc:spChg chg="del">
          <ac:chgData name="Mihai Alexandru Mihalache" userId="S::ma.mihalache@gferraris.it::5d7ed11c-2000-4106-8810-f3670b3a24c7" providerId="AD" clId="Web-{D57A9186-6E06-7ADC-6074-4A1934192BF3}" dt="2025-02-21T17:13:17.446" v="79"/>
          <ac:spMkLst>
            <pc:docMk/>
            <pc:sldMk cId="2580786928" sldId="260"/>
            <ac:spMk id="3" creationId="{3C89D9B8-F424-7FB6-B616-33C87B814B09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4:37.698" v="106" actId="1076"/>
          <ac:spMkLst>
            <pc:docMk/>
            <pc:sldMk cId="2580786928" sldId="260"/>
            <ac:spMk id="4" creationId="{EB671D4E-483E-82B3-D830-2D14FB8433B7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4:45.371" v="109" actId="1076"/>
          <ac:spMkLst>
            <pc:docMk/>
            <pc:sldMk cId="2580786928" sldId="260"/>
            <ac:spMk id="5" creationId="{1722D66F-A7AD-4F02-6C1C-D05BF2B22947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5:04.574" v="112" actId="1076"/>
          <ac:spMkLst>
            <pc:docMk/>
            <pc:sldMk cId="2580786928" sldId="260"/>
            <ac:spMk id="6" creationId="{8AAC4902-1585-9A86-755A-A782E3A17D61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4:47.996" v="110" actId="1076"/>
          <ac:spMkLst>
            <pc:docMk/>
            <pc:sldMk cId="2580786928" sldId="260"/>
            <ac:spMk id="7" creationId="{5E6003E2-6F3E-F217-76FC-0B03EA111E9A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15:10.231" v="113" actId="1076"/>
          <ac:spMkLst>
            <pc:docMk/>
            <pc:sldMk cId="2580786928" sldId="260"/>
            <ac:spMk id="8" creationId="{F260C439-BA28-B37F-4382-3BA8A95FA8DE}"/>
          </ac:spMkLst>
        </pc:spChg>
      </pc:sldChg>
      <pc:sldChg chg="addSp delSp modSp new mod setBg">
        <pc:chgData name="Mihai Alexandru Mihalache" userId="S::ma.mihalache@gferraris.it::5d7ed11c-2000-4106-8810-f3670b3a24c7" providerId="AD" clId="Web-{D57A9186-6E06-7ADC-6074-4A1934192BF3}" dt="2025-02-21T17:23:24.461" v="188" actId="1076"/>
        <pc:sldMkLst>
          <pc:docMk/>
          <pc:sldMk cId="1870408826" sldId="261"/>
        </pc:sldMkLst>
        <pc:spChg chg="del">
          <ac:chgData name="Mihai Alexandru Mihalache" userId="S::ma.mihalache@gferraris.it::5d7ed11c-2000-4106-8810-f3670b3a24c7" providerId="AD" clId="Web-{D57A9186-6E06-7ADC-6074-4A1934192BF3}" dt="2025-02-21T17:19:36.362" v="118"/>
          <ac:spMkLst>
            <pc:docMk/>
            <pc:sldMk cId="1870408826" sldId="261"/>
            <ac:spMk id="2" creationId="{B6499E99-2D46-C18D-99E3-4A64D60EE828}"/>
          </ac:spMkLst>
        </pc:spChg>
        <pc:spChg chg="del">
          <ac:chgData name="Mihai Alexandru Mihalache" userId="S::ma.mihalache@gferraris.it::5d7ed11c-2000-4106-8810-f3670b3a24c7" providerId="AD" clId="Web-{D57A9186-6E06-7ADC-6074-4A1934192BF3}" dt="2025-02-21T17:19:39.268" v="119"/>
          <ac:spMkLst>
            <pc:docMk/>
            <pc:sldMk cId="1870408826" sldId="261"/>
            <ac:spMk id="3" creationId="{48FABC27-A817-637C-9F01-B8956DAC6C3C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3:22.446" v="187" actId="1076"/>
          <ac:spMkLst>
            <pc:docMk/>
            <pc:sldMk cId="1870408826" sldId="261"/>
            <ac:spMk id="4" creationId="{919FEF6D-AB22-0DF5-15C0-FF6F74AF400A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3:24.461" v="188" actId="1076"/>
          <ac:spMkLst>
            <pc:docMk/>
            <pc:sldMk cId="1870408826" sldId="261"/>
            <ac:spMk id="5" creationId="{EAFA3203-8779-69AF-23B4-47AF46E8B2FE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2:59.211" v="182" actId="1076"/>
          <ac:spMkLst>
            <pc:docMk/>
            <pc:sldMk cId="1870408826" sldId="261"/>
            <ac:spMk id="6" creationId="{2F385566-4AB5-2A50-A086-AE7D52B3DCE8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0:32.863" v="130" actId="1076"/>
          <ac:spMkLst>
            <pc:docMk/>
            <pc:sldMk cId="1870408826" sldId="261"/>
            <ac:spMk id="7" creationId="{F27CF899-AFAA-D664-1E7D-C69DD343B3A5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3:03.492" v="183" actId="1076"/>
          <ac:spMkLst>
            <pc:docMk/>
            <pc:sldMk cId="1870408826" sldId="261"/>
            <ac:spMk id="8" creationId="{3FFCADDF-2E17-3179-4044-12C96D4FD616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1:40.490" v="151" actId="1076"/>
          <ac:spMkLst>
            <pc:docMk/>
            <pc:sldMk cId="1870408826" sldId="261"/>
            <ac:spMk id="9" creationId="{4A7C7060-92D8-96CF-6519-A371347C0640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3:05.883" v="184" actId="1076"/>
          <ac:spMkLst>
            <pc:docMk/>
            <pc:sldMk cId="1870408826" sldId="261"/>
            <ac:spMk id="10" creationId="{B8BA8CB0-0EDF-1AB1-0B00-A97C749A89DE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2:01.897" v="155" actId="1076"/>
          <ac:spMkLst>
            <pc:docMk/>
            <pc:sldMk cId="1870408826" sldId="261"/>
            <ac:spMk id="11" creationId="{29ADB9FB-95B5-D48E-B042-EF0B6C4F086A}"/>
          </ac:spMkLst>
        </pc:spChg>
        <pc:picChg chg="add mod">
          <ac:chgData name="Mihai Alexandru Mihalache" userId="S::ma.mihalache@gferraris.it::5d7ed11c-2000-4106-8810-f3670b3a24c7" providerId="AD" clId="Web-{D57A9186-6E06-7ADC-6074-4A1934192BF3}" dt="2025-02-21T17:23:17.680" v="186" actId="1076"/>
          <ac:picMkLst>
            <pc:docMk/>
            <pc:sldMk cId="1870408826" sldId="261"/>
            <ac:picMk id="12" creationId="{BE22D18C-A8EE-EBB5-E05F-15344414595A}"/>
          </ac:picMkLst>
        </pc:picChg>
      </pc:sldChg>
      <pc:sldChg chg="addSp delSp modSp new">
        <pc:chgData name="Mihai Alexandru Mihalache" userId="S::ma.mihalache@gferraris.it::5d7ed11c-2000-4106-8810-f3670b3a24c7" providerId="AD" clId="Web-{D57A9186-6E06-7ADC-6074-4A1934192BF3}" dt="2025-02-21T17:25:09.323" v="207" actId="1076"/>
        <pc:sldMkLst>
          <pc:docMk/>
          <pc:sldMk cId="774597497" sldId="262"/>
        </pc:sldMkLst>
        <pc:spChg chg="del">
          <ac:chgData name="Mihai Alexandru Mihalache" userId="S::ma.mihalache@gferraris.it::5d7ed11c-2000-4106-8810-f3670b3a24c7" providerId="AD" clId="Web-{D57A9186-6E06-7ADC-6074-4A1934192BF3}" dt="2025-02-21T17:23:53.962" v="190"/>
          <ac:spMkLst>
            <pc:docMk/>
            <pc:sldMk cId="774597497" sldId="262"/>
            <ac:spMk id="2" creationId="{7F48CD51-98D5-999D-BDC8-729C277E97CC}"/>
          </ac:spMkLst>
        </pc:spChg>
        <pc:spChg chg="del">
          <ac:chgData name="Mihai Alexandru Mihalache" userId="S::ma.mihalache@gferraris.it::5d7ed11c-2000-4106-8810-f3670b3a24c7" providerId="AD" clId="Web-{D57A9186-6E06-7ADC-6074-4A1934192BF3}" dt="2025-02-21T17:23:56.525" v="191"/>
          <ac:spMkLst>
            <pc:docMk/>
            <pc:sldMk cId="774597497" sldId="262"/>
            <ac:spMk id="3" creationId="{0B489116-1D31-B1F4-5B81-E1603A9119B4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4:37.323" v="198" actId="1076"/>
          <ac:spMkLst>
            <pc:docMk/>
            <pc:sldMk cId="774597497" sldId="262"/>
            <ac:spMk id="4" creationId="{8219C803-6459-04FE-2780-1BC045809A18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4:39.104" v="199" actId="1076"/>
          <ac:spMkLst>
            <pc:docMk/>
            <pc:sldMk cId="774597497" sldId="262"/>
            <ac:spMk id="5" creationId="{D9DCB304-E195-91FB-209F-F161E7141ADF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5:09.323" v="207" actId="1076"/>
          <ac:spMkLst>
            <pc:docMk/>
            <pc:sldMk cId="774597497" sldId="262"/>
            <ac:spMk id="6" creationId="{9217F9F9-66AC-9D55-9B2E-0ACCD494037D}"/>
          </ac:spMkLst>
        </pc:spChg>
        <pc:spChg chg="add mod">
          <ac:chgData name="Mihai Alexandru Mihalache" userId="S::ma.mihalache@gferraris.it::5d7ed11c-2000-4106-8810-f3670b3a24c7" providerId="AD" clId="Web-{D57A9186-6E06-7ADC-6074-4A1934192BF3}" dt="2025-02-21T17:25:06.855" v="206" actId="20577"/>
          <ac:spMkLst>
            <pc:docMk/>
            <pc:sldMk cId="774597497" sldId="262"/>
            <ac:spMk id="7" creationId="{8D54DEED-8D43-6519-11E0-AFDD1A88A85E}"/>
          </ac:spMkLst>
        </pc:spChg>
      </pc:sldChg>
      <pc:sldChg chg="addSp delSp modSp new mod setBg">
        <pc:chgData name="Mihai Alexandru Mihalache" userId="S::ma.mihalache@gferraris.it::5d7ed11c-2000-4106-8810-f3670b3a24c7" providerId="AD" clId="Web-{D57A9186-6E06-7ADC-6074-4A1934192BF3}" dt="2025-02-21T17:26:06.747" v="212"/>
        <pc:sldMkLst>
          <pc:docMk/>
          <pc:sldMk cId="1495500230" sldId="263"/>
        </pc:sldMkLst>
        <pc:spChg chg="del">
          <ac:chgData name="Mihai Alexandru Mihalache" userId="S::ma.mihalache@gferraris.it::5d7ed11c-2000-4106-8810-f3670b3a24c7" providerId="AD" clId="Web-{D57A9186-6E06-7ADC-6074-4A1934192BF3}" dt="2025-02-21T17:25:15.214" v="209"/>
          <ac:spMkLst>
            <pc:docMk/>
            <pc:sldMk cId="1495500230" sldId="263"/>
            <ac:spMk id="2" creationId="{B839E69F-E405-FABC-0AF3-D19B8F11C931}"/>
          </ac:spMkLst>
        </pc:spChg>
        <pc:spChg chg="del">
          <ac:chgData name="Mihai Alexandru Mihalache" userId="S::ma.mihalache@gferraris.it::5d7ed11c-2000-4106-8810-f3670b3a24c7" providerId="AD" clId="Web-{D57A9186-6E06-7ADC-6074-4A1934192BF3}" dt="2025-02-21T17:25:16.496" v="210"/>
          <ac:spMkLst>
            <pc:docMk/>
            <pc:sldMk cId="1495500230" sldId="263"/>
            <ac:spMk id="3" creationId="{9BD7E204-B9EC-36BE-49DE-766BE1CF4380}"/>
          </ac:spMkLst>
        </pc:spChg>
        <pc:picChg chg="add del mod">
          <ac:chgData name="Mihai Alexandru Mihalache" userId="S::ma.mihalache@gferraris.it::5d7ed11c-2000-4106-8810-f3670b3a24c7" providerId="AD" clId="Web-{D57A9186-6E06-7ADC-6074-4A1934192BF3}" dt="2025-02-21T17:26:06.747" v="212"/>
          <ac:picMkLst>
            <pc:docMk/>
            <pc:sldMk cId="1495500230" sldId="263"/>
            <ac:picMk id="4" creationId="{74D1A5BE-8962-1DBB-AB40-3B3AE7B1D1F2}"/>
          </ac:picMkLst>
        </pc:picChg>
      </pc:sldChg>
    </pc:docChg>
  </pc:docChgLst>
  <pc:docChgLst>
    <pc:chgData name="Mihai Alexandru Mihalache" userId="S::ma.mihalache@gferraris.it::5d7ed11c-2000-4106-8810-f3670b3a24c7" providerId="AD" clId="Web-{42B80678-6ACA-6FF0-CDA4-E34E13A3B8F2}"/>
    <pc:docChg chg="addSld modSld">
      <pc:chgData name="Mihai Alexandru Mihalache" userId="S::ma.mihalache@gferraris.it::5d7ed11c-2000-4106-8810-f3670b3a24c7" providerId="AD" clId="Web-{42B80678-6ACA-6FF0-CDA4-E34E13A3B8F2}" dt="2025-02-21T16:14:01.759" v="172"/>
      <pc:docMkLst>
        <pc:docMk/>
      </pc:docMkLst>
      <pc:sldChg chg="addSp delSp modSp mod setBg">
        <pc:chgData name="Mihai Alexandru Mihalache" userId="S::ma.mihalache@gferraris.it::5d7ed11c-2000-4106-8810-f3670b3a24c7" providerId="AD" clId="Web-{42B80678-6ACA-6FF0-CDA4-E34E13A3B8F2}" dt="2025-02-21T16:03:12.923" v="62" actId="1076"/>
        <pc:sldMkLst>
          <pc:docMk/>
          <pc:sldMk cId="3962583941" sldId="256"/>
        </pc:sldMkLst>
        <pc:spChg chg="mod">
          <ac:chgData name="Mihai Alexandru Mihalache" userId="S::ma.mihalache@gferraris.it::5d7ed11c-2000-4106-8810-f3670b3a24c7" providerId="AD" clId="Web-{42B80678-6ACA-6FF0-CDA4-E34E13A3B8F2}" dt="2025-02-21T16:03:12.923" v="62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Mihai Alexandru Mihalache" userId="S::ma.mihalache@gferraris.it::5d7ed11c-2000-4106-8810-f3670b3a24c7" providerId="AD" clId="Web-{42B80678-6ACA-6FF0-CDA4-E34E13A3B8F2}" dt="2025-02-21T16:02:49.281" v="52" actId="20577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Mihai Alexandru Mihalache" userId="S::ma.mihalache@gferraris.it::5d7ed11c-2000-4106-8810-f3670b3a24c7" providerId="AD" clId="Web-{42B80678-6ACA-6FF0-CDA4-E34E13A3B8F2}" dt="2025-02-21T16:02:02.905" v="27"/>
          <ac:spMkLst>
            <pc:docMk/>
            <pc:sldMk cId="3962583941" sldId="256"/>
            <ac:spMk id="4" creationId="{80B98925-0550-1AFB-C1DC-02792400FB71}"/>
          </ac:spMkLst>
        </pc:spChg>
        <pc:picChg chg="add del mod">
          <ac:chgData name="Mihai Alexandru Mihalache" userId="S::ma.mihalache@gferraris.it::5d7ed11c-2000-4106-8810-f3670b3a24c7" providerId="AD" clId="Web-{42B80678-6ACA-6FF0-CDA4-E34E13A3B8F2}" dt="2025-02-21T16:00:06.557" v="2"/>
          <ac:picMkLst>
            <pc:docMk/>
            <pc:sldMk cId="3962583941" sldId="256"/>
            <ac:picMk id="5" creationId="{AFF9E4D1-CA65-5464-7C1C-5A6331B9015E}"/>
          </ac:picMkLst>
        </pc:picChg>
        <pc:picChg chg="add del mod">
          <ac:chgData name="Mihai Alexandru Mihalache" userId="S::ma.mihalache@gferraris.it::5d7ed11c-2000-4106-8810-f3670b3a24c7" providerId="AD" clId="Web-{42B80678-6ACA-6FF0-CDA4-E34E13A3B8F2}" dt="2025-02-21T16:01:08.496" v="17"/>
          <ac:picMkLst>
            <pc:docMk/>
            <pc:sldMk cId="3962583941" sldId="256"/>
            <ac:picMk id="6" creationId="{E7E927D5-F5EC-E9AA-0119-579379E42D1E}"/>
          </ac:picMkLst>
        </pc:picChg>
        <pc:picChg chg="add mod">
          <ac:chgData name="Mihai Alexandru Mihalache" userId="S::ma.mihalache@gferraris.it::5d7ed11c-2000-4106-8810-f3670b3a24c7" providerId="AD" clId="Web-{42B80678-6ACA-6FF0-CDA4-E34E13A3B8F2}" dt="2025-02-21T16:02:08.874" v="29" actId="14100"/>
          <ac:picMkLst>
            <pc:docMk/>
            <pc:sldMk cId="3962583941" sldId="256"/>
            <ac:picMk id="7" creationId="{60F35F15-A559-B8A5-9D24-1361DB47D039}"/>
          </ac:picMkLst>
        </pc:picChg>
        <pc:picChg chg="add del mod">
          <ac:chgData name="Mihai Alexandru Mihalache" userId="S::ma.mihalache@gferraris.it::5d7ed11c-2000-4106-8810-f3670b3a24c7" providerId="AD" clId="Web-{42B80678-6ACA-6FF0-CDA4-E34E13A3B8F2}" dt="2025-02-21T16:01:58.670" v="25"/>
          <ac:picMkLst>
            <pc:docMk/>
            <pc:sldMk cId="3962583941" sldId="256"/>
            <ac:picMk id="8" creationId="{EEE62DB9-6AC2-8902-41F8-9868F774A588}"/>
          </ac:picMkLst>
        </pc:picChg>
      </pc:sldChg>
      <pc:sldChg chg="addSp delSp modSp new mod setBg">
        <pc:chgData name="Mihai Alexandru Mihalache" userId="S::ma.mihalache@gferraris.it::5d7ed11c-2000-4106-8810-f3670b3a24c7" providerId="AD" clId="Web-{42B80678-6ACA-6FF0-CDA4-E34E13A3B8F2}" dt="2025-02-21T16:08:16.856" v="111" actId="20577"/>
        <pc:sldMkLst>
          <pc:docMk/>
          <pc:sldMk cId="765775355" sldId="257"/>
        </pc:sldMkLst>
        <pc:spChg chg="del">
          <ac:chgData name="Mihai Alexandru Mihalache" userId="S::ma.mihalache@gferraris.it::5d7ed11c-2000-4106-8810-f3670b3a24c7" providerId="AD" clId="Web-{42B80678-6ACA-6FF0-CDA4-E34E13A3B8F2}" dt="2025-02-21T16:03:32.596" v="64"/>
          <ac:spMkLst>
            <pc:docMk/>
            <pc:sldMk cId="765775355" sldId="257"/>
            <ac:spMk id="2" creationId="{F6FE42FC-9D71-57DA-2113-7CDA4DF43426}"/>
          </ac:spMkLst>
        </pc:spChg>
        <pc:spChg chg="del">
          <ac:chgData name="Mihai Alexandru Mihalache" userId="S::ma.mihalache@gferraris.it::5d7ed11c-2000-4106-8810-f3670b3a24c7" providerId="AD" clId="Web-{42B80678-6ACA-6FF0-CDA4-E34E13A3B8F2}" dt="2025-02-21T16:03:35.674" v="65"/>
          <ac:spMkLst>
            <pc:docMk/>
            <pc:sldMk cId="765775355" sldId="257"/>
            <ac:spMk id="3" creationId="{40EEE494-722F-EEB3-11CC-E49728AE5E61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04:28.223" v="72" actId="1076"/>
          <ac:spMkLst>
            <pc:docMk/>
            <pc:sldMk cId="765775355" sldId="257"/>
            <ac:spMk id="5" creationId="{EEE0A23E-2EFB-B59E-A573-D1750A6D4DD0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05:26.522" v="86" actId="1076"/>
          <ac:spMkLst>
            <pc:docMk/>
            <pc:sldMk cId="765775355" sldId="257"/>
            <ac:spMk id="6" creationId="{8813996D-1552-094C-39A4-3800040E8626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08:16.856" v="111" actId="20577"/>
          <ac:spMkLst>
            <pc:docMk/>
            <pc:sldMk cId="765775355" sldId="257"/>
            <ac:spMk id="7" creationId="{0990D880-6A6D-B875-FF41-2403DFBC87DC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07:46.699" v="91" actId="20577"/>
          <ac:spMkLst>
            <pc:docMk/>
            <pc:sldMk cId="765775355" sldId="257"/>
            <ac:spMk id="8" creationId="{4F5E612B-ACA9-9217-41CE-909905CF68F2}"/>
          </ac:spMkLst>
        </pc:spChg>
        <pc:picChg chg="add del mod">
          <ac:chgData name="Mihai Alexandru Mihalache" userId="S::ma.mihalache@gferraris.it::5d7ed11c-2000-4106-8810-f3670b3a24c7" providerId="AD" clId="Web-{42B80678-6ACA-6FF0-CDA4-E34E13A3B8F2}" dt="2025-02-21T16:03:51.143" v="67"/>
          <ac:picMkLst>
            <pc:docMk/>
            <pc:sldMk cId="765775355" sldId="257"/>
            <ac:picMk id="4" creationId="{89464391-BDAD-934C-6BD8-DAE5130900DA}"/>
          </ac:picMkLst>
        </pc:picChg>
      </pc:sldChg>
      <pc:sldChg chg="addSp delSp modSp new mod setBg">
        <pc:chgData name="Mihai Alexandru Mihalache" userId="S::ma.mihalache@gferraris.it::5d7ed11c-2000-4106-8810-f3670b3a24c7" providerId="AD" clId="Web-{42B80678-6ACA-6FF0-CDA4-E34E13A3B8F2}" dt="2025-02-21T16:14:00.400" v="171" actId="20577"/>
        <pc:sldMkLst>
          <pc:docMk/>
          <pc:sldMk cId="4002949548" sldId="258"/>
        </pc:sldMkLst>
        <pc:spChg chg="mod">
          <ac:chgData name="Mihai Alexandru Mihalache" userId="S::ma.mihalache@gferraris.it::5d7ed11c-2000-4106-8810-f3670b3a24c7" providerId="AD" clId="Web-{42B80678-6ACA-6FF0-CDA4-E34E13A3B8F2}" dt="2025-02-21T16:09:23.874" v="125" actId="1076"/>
          <ac:spMkLst>
            <pc:docMk/>
            <pc:sldMk cId="4002949548" sldId="258"/>
            <ac:spMk id="2" creationId="{176407EE-646F-DBDC-31A4-2BD1D3E51A73}"/>
          </ac:spMkLst>
        </pc:spChg>
        <pc:spChg chg="del">
          <ac:chgData name="Mihai Alexandru Mihalache" userId="S::ma.mihalache@gferraris.it::5d7ed11c-2000-4106-8810-f3670b3a24c7" providerId="AD" clId="Web-{42B80678-6ACA-6FF0-CDA4-E34E13A3B8F2}" dt="2025-02-21T16:08:45.576" v="113"/>
          <ac:spMkLst>
            <pc:docMk/>
            <pc:sldMk cId="4002949548" sldId="258"/>
            <ac:spMk id="3" creationId="{0317A758-C4F0-E11C-C674-044F87456161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0:08.501" v="132" actId="1076"/>
          <ac:spMkLst>
            <pc:docMk/>
            <pc:sldMk cId="4002949548" sldId="258"/>
            <ac:spMk id="5" creationId="{3FEFD32C-4994-3885-C46E-E62C9EA90B47}"/>
          </ac:spMkLst>
        </pc:spChg>
        <pc:spChg chg="add del mod">
          <ac:chgData name="Mihai Alexandru Mihalache" userId="S::ma.mihalache@gferraris.it::5d7ed11c-2000-4106-8810-f3670b3a24c7" providerId="AD" clId="Web-{42B80678-6ACA-6FF0-CDA4-E34E13A3B8F2}" dt="2025-02-21T16:11:34.270" v="140"/>
          <ac:spMkLst>
            <pc:docMk/>
            <pc:sldMk cId="4002949548" sldId="258"/>
            <ac:spMk id="6" creationId="{3C87D6FC-CD1E-3D35-94EC-4434C7B637BA}"/>
          </ac:spMkLst>
        </pc:spChg>
        <pc:spChg chg="add del">
          <ac:chgData name="Mihai Alexandru Mihalache" userId="S::ma.mihalache@gferraris.it::5d7ed11c-2000-4106-8810-f3670b3a24c7" providerId="AD" clId="Web-{42B80678-6ACA-6FF0-CDA4-E34E13A3B8F2}" dt="2025-02-21T16:11:32.301" v="139"/>
          <ac:spMkLst>
            <pc:docMk/>
            <pc:sldMk cId="4002949548" sldId="258"/>
            <ac:spMk id="7" creationId="{E9ECECD5-7F2D-88EE-31A6-1EEBD4E9F401}"/>
          </ac:spMkLst>
        </pc:spChg>
        <pc:spChg chg="add del">
          <ac:chgData name="Mihai Alexandru Mihalache" userId="S::ma.mihalache@gferraris.it::5d7ed11c-2000-4106-8810-f3670b3a24c7" providerId="AD" clId="Web-{42B80678-6ACA-6FF0-CDA4-E34E13A3B8F2}" dt="2025-02-21T16:09:03.936" v="116"/>
          <ac:spMkLst>
            <pc:docMk/>
            <pc:sldMk cId="4002949548" sldId="258"/>
            <ac:spMk id="8" creationId="{1D1A1225-097C-87B9-991E-B54EA5614E39}"/>
          </ac:spMkLst>
        </pc:spChg>
        <pc:spChg chg="add del mod">
          <ac:chgData name="Mihai Alexandru Mihalache" userId="S::ma.mihalache@gferraris.it::5d7ed11c-2000-4106-8810-f3670b3a24c7" providerId="AD" clId="Web-{42B80678-6ACA-6FF0-CDA4-E34E13A3B8F2}" dt="2025-02-21T16:11:46.754" v="143"/>
          <ac:spMkLst>
            <pc:docMk/>
            <pc:sldMk cId="4002949548" sldId="258"/>
            <ac:spMk id="9" creationId="{3C87D6FC-CD1E-3D35-94EC-4434C7B637BA}"/>
          </ac:spMkLst>
        </pc:spChg>
        <pc:spChg chg="add del">
          <ac:chgData name="Mihai Alexandru Mihalache" userId="S::ma.mihalache@gferraris.it::5d7ed11c-2000-4106-8810-f3670b3a24c7" providerId="AD" clId="Web-{42B80678-6ACA-6FF0-CDA4-E34E13A3B8F2}" dt="2025-02-21T16:11:58.911" v="146"/>
          <ac:spMkLst>
            <pc:docMk/>
            <pc:sldMk cId="4002949548" sldId="258"/>
            <ac:spMk id="10" creationId="{3C87D6FC-CD1E-3D35-94EC-4434C7B637BA}"/>
          </ac:spMkLst>
        </pc:spChg>
        <pc:spChg chg="add del">
          <ac:chgData name="Mihai Alexandru Mihalache" userId="S::ma.mihalache@gferraris.it::5d7ed11c-2000-4106-8810-f3670b3a24c7" providerId="AD" clId="Web-{42B80678-6ACA-6FF0-CDA4-E34E13A3B8F2}" dt="2025-02-21T16:09:03.936" v="116"/>
          <ac:spMkLst>
            <pc:docMk/>
            <pc:sldMk cId="4002949548" sldId="258"/>
            <ac:spMk id="11" creationId="{B210AC1D-4063-4C6E-9528-FA9C4C0C18E6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3:58.134" v="170" actId="20577"/>
          <ac:spMkLst>
            <pc:docMk/>
            <pc:sldMk cId="4002949548" sldId="258"/>
            <ac:spMk id="12" creationId="{935BE55A-EAEF-E379-F716-1AE7AD55139B}"/>
          </ac:spMkLst>
        </pc:spChg>
        <pc:spChg chg="add del">
          <ac:chgData name="Mihai Alexandru Mihalache" userId="S::ma.mihalache@gferraris.it::5d7ed11c-2000-4106-8810-f3670b3a24c7" providerId="AD" clId="Web-{42B80678-6ACA-6FF0-CDA4-E34E13A3B8F2}" dt="2025-02-21T16:09:03.936" v="116"/>
          <ac:spMkLst>
            <pc:docMk/>
            <pc:sldMk cId="4002949548" sldId="258"/>
            <ac:spMk id="13" creationId="{02F8C595-E68C-4306-AED8-DC7826A0A506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4:00.400" v="171" actId="20577"/>
          <ac:spMkLst>
            <pc:docMk/>
            <pc:sldMk cId="4002949548" sldId="258"/>
            <ac:spMk id="14" creationId="{DD275E6E-1597-A869-8C27-DEB82BF54756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3:08.445" v="156"/>
          <ac:spMkLst>
            <pc:docMk/>
            <pc:sldMk cId="4002949548" sldId="258"/>
            <ac:spMk id="15" creationId="{26D3F468-2026-3127-AE48-F2247DB94720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3:22.039" v="159" actId="20577"/>
          <ac:spMkLst>
            <pc:docMk/>
            <pc:sldMk cId="4002949548" sldId="258"/>
            <ac:spMk id="16" creationId="{8C4D037A-00B6-893B-58E5-5FE293E9BCAE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3:55.822" v="168" actId="20577"/>
          <ac:spMkLst>
            <pc:docMk/>
            <pc:sldMk cId="4002949548" sldId="258"/>
            <ac:spMk id="17" creationId="{6A76F237-F79D-5A55-6413-581D7D25D8EB}"/>
          </ac:spMkLst>
        </pc:spChg>
        <pc:spChg chg="add">
          <ac:chgData name="Mihai Alexandru Mihalache" userId="S::ma.mihalache@gferraris.it::5d7ed11c-2000-4106-8810-f3670b3a24c7" providerId="AD" clId="Web-{42B80678-6ACA-6FF0-CDA4-E34E13A3B8F2}" dt="2025-02-21T16:09:03.936" v="116"/>
          <ac:spMkLst>
            <pc:docMk/>
            <pc:sldMk cId="4002949548" sldId="258"/>
            <ac:spMk id="18" creationId="{7D9D36D6-2AC5-46A1-A849-4C82D5264A3A}"/>
          </ac:spMkLst>
        </pc:spChg>
        <pc:spChg chg="add mod">
          <ac:chgData name="Mihai Alexandru Mihalache" userId="S::ma.mihalache@gferraris.it::5d7ed11c-2000-4106-8810-f3670b3a24c7" providerId="AD" clId="Web-{42B80678-6ACA-6FF0-CDA4-E34E13A3B8F2}" dt="2025-02-21T16:13:51.868" v="166" actId="20577"/>
          <ac:spMkLst>
            <pc:docMk/>
            <pc:sldMk cId="4002949548" sldId="258"/>
            <ac:spMk id="19" creationId="{BBF0A138-0E76-8A83-6E90-76F87C7FBC16}"/>
          </ac:spMkLst>
        </pc:spChg>
        <pc:picChg chg="add mod ord">
          <ac:chgData name="Mihai Alexandru Mihalache" userId="S::ma.mihalache@gferraris.it::5d7ed11c-2000-4106-8810-f3670b3a24c7" providerId="AD" clId="Web-{42B80678-6ACA-6FF0-CDA4-E34E13A3B8F2}" dt="2025-02-21T16:09:03.936" v="116"/>
          <ac:picMkLst>
            <pc:docMk/>
            <pc:sldMk cId="4002949548" sldId="258"/>
            <ac:picMk id="4" creationId="{41C68608-EAB5-5795-6EF9-9A5FCC5A7F5A}"/>
          </ac:picMkLst>
        </pc:picChg>
      </pc:sldChg>
      <pc:sldChg chg="new">
        <pc:chgData name="Mihai Alexandru Mihalache" userId="S::ma.mihalache@gferraris.it::5d7ed11c-2000-4106-8810-f3670b3a24c7" providerId="AD" clId="Web-{42B80678-6ACA-6FF0-CDA4-E34E13A3B8F2}" dt="2025-02-21T16:14:01.759" v="172"/>
        <pc:sldMkLst>
          <pc:docMk/>
          <pc:sldMk cId="400900609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08429" y="1612219"/>
            <a:ext cx="5479143" cy="1571172"/>
          </a:xfrm>
        </p:spPr>
        <p:txBody>
          <a:bodyPr/>
          <a:lstStyle/>
          <a:p>
            <a:r>
              <a:rPr lang="en-US" sz="4500" b="1" dirty="0" err="1">
                <a:solidFill>
                  <a:srgbClr val="FFFFFF"/>
                </a:solidFill>
                <a:ea typeface="+mj-lt"/>
                <a:cs typeface="+mj-lt"/>
              </a:rPr>
              <a:t>Identità</a:t>
            </a:r>
            <a:r>
              <a:rPr lang="en-US" sz="45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ea typeface="+mj-lt"/>
                <a:cs typeface="+mj-lt"/>
              </a:rPr>
              <a:t>Digitale</a:t>
            </a:r>
            <a:r>
              <a:rPr lang="en-US" sz="4500" b="1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en-US" sz="4500" b="1" dirty="0" err="1">
                <a:solidFill>
                  <a:srgbClr val="FFFFFF"/>
                </a:solidFill>
                <a:ea typeface="+mj-lt"/>
                <a:cs typeface="+mj-lt"/>
              </a:rPr>
              <a:t>all'Impronta</a:t>
            </a:r>
            <a:r>
              <a:rPr lang="en-US" sz="4500" b="1" dirty="0">
                <a:solidFill>
                  <a:srgbClr val="FFFFFF"/>
                </a:solidFill>
                <a:ea typeface="+mj-lt"/>
                <a:cs typeface="+mj-lt"/>
              </a:rPr>
              <a:t> Online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0" y="6341608"/>
            <a:ext cx="6776358" cy="512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solidFill>
                  <a:schemeClr val="bg1"/>
                </a:solidFill>
                <a:latin typeface="Garamond"/>
              </a:rPr>
              <a:t>Powerpoint</a:t>
            </a:r>
            <a:r>
              <a:rPr lang="de-DE" dirty="0">
                <a:solidFill>
                  <a:schemeClr val="bg1"/>
                </a:solidFill>
                <a:latin typeface="Garamond"/>
              </a:rPr>
              <a:t> </a:t>
            </a:r>
            <a:r>
              <a:rPr lang="de-DE" err="1">
                <a:solidFill>
                  <a:schemeClr val="bg1"/>
                </a:solidFill>
                <a:latin typeface="Garamond"/>
              </a:rPr>
              <a:t>fatto</a:t>
            </a:r>
            <a:r>
              <a:rPr lang="de-DE" dirty="0">
                <a:solidFill>
                  <a:schemeClr val="bg1"/>
                </a:solidFill>
                <a:latin typeface="Garamond"/>
              </a:rPr>
              <a:t> da </a:t>
            </a:r>
            <a:r>
              <a:rPr lang="de-DE" err="1">
                <a:solidFill>
                  <a:schemeClr val="bg1"/>
                </a:solidFill>
                <a:latin typeface="Garamond"/>
              </a:rPr>
              <a:t>Mihalache</a:t>
            </a:r>
            <a:r>
              <a:rPr lang="de-DE" dirty="0">
                <a:solidFill>
                  <a:schemeClr val="bg1"/>
                </a:solidFill>
                <a:latin typeface="Garamond"/>
              </a:rPr>
              <a:t> Mihai Alexandru</a:t>
            </a:r>
          </a:p>
        </p:txBody>
      </p:sp>
      <p:pic>
        <p:nvPicPr>
          <p:cNvPr id="7" name="Immagine 6" descr="Hacker Memes - Imgflip">
            <a:extLst>
              <a:ext uri="{FF2B5EF4-FFF2-40B4-BE49-F238E27FC236}">
                <a16:creationId xmlns:a16="http://schemas.microsoft.com/office/drawing/2014/main" id="{60F35F15-A559-B8A5-9D24-1361DB47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29" y="-3243"/>
            <a:ext cx="5001984" cy="68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EE0A23E-2EFB-B59E-A573-D1750A6D4DD0}"/>
              </a:ext>
            </a:extLst>
          </p:cNvPr>
          <p:cNvSpPr/>
          <p:nvPr/>
        </p:nvSpPr>
        <p:spPr>
          <a:xfrm>
            <a:off x="2473453" y="218144"/>
            <a:ext cx="86008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Identità Digitale: Concetti e Scopi</a:t>
            </a:r>
            <a:endParaRPr lang="en-US" sz="44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813996D-1552-094C-39A4-3800040E8626}"/>
              </a:ext>
            </a:extLst>
          </p:cNvPr>
          <p:cNvSpPr/>
          <p:nvPr/>
        </p:nvSpPr>
        <p:spPr>
          <a:xfrm>
            <a:off x="3905580" y="1316763"/>
            <a:ext cx="5494902" cy="1423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50"/>
              </a:lnSpc>
            </a:pP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L'identità digitale è l'insieme delle informazioni </a:t>
            </a:r>
            <a:endParaRPr lang="en-US" sz="1750">
              <a:solidFill>
                <a:schemeClr val="bg1"/>
              </a:solidFill>
              <a:latin typeface="Inter"/>
              <a:ea typeface="Inter"/>
              <a:cs typeface="Inter" pitchFamily="34" charset="-120"/>
            </a:endParaRPr>
          </a:p>
          <a:p>
            <a:pPr algn="ctr">
              <a:lnSpc>
                <a:spcPts val="2850"/>
              </a:lnSpc>
            </a:pPr>
            <a:r>
              <a:rPr lang="en-US" sz="1750" kern="0" spc="-36" err="1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che</a:t>
            </a: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750" kern="0" spc="-36" err="1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definiscono</a:t>
            </a: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750" kern="0" spc="-36" err="1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una</a:t>
            </a:r>
            <a:r>
              <a:rPr lang="en-US" sz="1750" kern="0" spc="-36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 persona online, </a:t>
            </a:r>
            <a:endParaRPr lang="en-US" sz="1750">
              <a:solidFill>
                <a:schemeClr val="bg1"/>
              </a:solidFill>
              <a:latin typeface="Inter"/>
              <a:ea typeface="Inter"/>
              <a:cs typeface="Inter" pitchFamily="34" charset="-120"/>
            </a:endParaRPr>
          </a:p>
          <a:p>
            <a:pPr algn="ctr">
              <a:lnSpc>
                <a:spcPts val="2850"/>
              </a:lnSpc>
            </a:pPr>
            <a:r>
              <a:rPr lang="en-US" sz="1750" kern="0" spc="-36" err="1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inclusi</a:t>
            </a: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750" kern="0" spc="-36" err="1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nome</a:t>
            </a: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, </a:t>
            </a:r>
            <a:r>
              <a:rPr lang="en-US" sz="1750" kern="0" spc="-36" err="1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indirizzo</a:t>
            </a: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, email e password.</a:t>
            </a:r>
            <a:endParaRPr lang="en-US" sz="1750">
              <a:solidFill>
                <a:schemeClr val="bg1"/>
              </a:solidFill>
              <a:latin typeface="Inter"/>
              <a:ea typeface="Inter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990D880-6A6D-B875-FF41-2403DFBC87DC}"/>
              </a:ext>
            </a:extLst>
          </p:cNvPr>
          <p:cNvSpPr/>
          <p:nvPr/>
        </p:nvSpPr>
        <p:spPr>
          <a:xfrm>
            <a:off x="3043836" y="3069931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750"/>
              </a:lnSpc>
            </a:pPr>
            <a:r>
              <a:rPr lang="en-US" sz="2200" b="1" kern="0" spc="-67" dirty="0">
                <a:solidFill>
                  <a:srgbClr val="FFFFFF"/>
                </a:solidFill>
                <a:latin typeface="Inter Bold"/>
                <a:ea typeface="Inter Bold"/>
              </a:rPr>
              <a:t>A </a:t>
            </a:r>
            <a:r>
              <a:rPr lang="en-US" sz="2200" b="1" kern="0" spc="-67" err="1">
                <a:solidFill>
                  <a:srgbClr val="FFFFFF"/>
                </a:solidFill>
                <a:latin typeface="Inter Bold"/>
                <a:ea typeface="Inter Bold"/>
              </a:rPr>
              <a:t>cosa</a:t>
            </a:r>
            <a:r>
              <a:rPr lang="en-US" sz="2200" b="1" kern="0" spc="-67" dirty="0">
                <a:solidFill>
                  <a:srgbClr val="FFFFFF"/>
                </a:solidFill>
                <a:latin typeface="Inter Bold"/>
                <a:ea typeface="Inter Bold"/>
              </a:rPr>
              <a:t> serve </a:t>
            </a:r>
            <a:r>
              <a:rPr lang="en-US" sz="2200" b="1" kern="0" spc="-67" err="1">
                <a:solidFill>
                  <a:srgbClr val="FFFFFF"/>
                </a:solidFill>
                <a:latin typeface="Inter Bold"/>
                <a:ea typeface="Inter Bold"/>
              </a:rPr>
              <a:t>identita</a:t>
            </a:r>
            <a:r>
              <a:rPr lang="en-US" sz="2200" b="1" kern="0" spc="-67" dirty="0">
                <a:solidFill>
                  <a:srgbClr val="FFFFFF"/>
                </a:solidFill>
                <a:latin typeface="Inter Bold"/>
                <a:ea typeface="Inter Bold"/>
              </a:rPr>
              <a:t> </a:t>
            </a:r>
            <a:r>
              <a:rPr lang="en-US" sz="2200" b="1" kern="0" spc="-67" err="1">
                <a:solidFill>
                  <a:srgbClr val="FFFFFF"/>
                </a:solidFill>
                <a:latin typeface="Inter Bold"/>
                <a:ea typeface="Inter Bold"/>
              </a:rPr>
              <a:t>digitale</a:t>
            </a:r>
            <a:r>
              <a:rPr lang="en-US" sz="2200" b="1" kern="0" spc="-67" dirty="0">
                <a:solidFill>
                  <a:srgbClr val="FFFFFF"/>
                </a:solidFill>
                <a:latin typeface="Inter Bold"/>
                <a:ea typeface="Inter Bold"/>
              </a:rPr>
              <a:t>?</a:t>
            </a:r>
            <a:endParaRPr lang="en-US" sz="2200" b="1" kern="0" spc="-67" dirty="0">
              <a:solidFill>
                <a:srgbClr val="FFFFFF"/>
              </a:solidFill>
              <a:latin typeface="Inter Bold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F5E612B-ACA9-9217-41CE-909905CF68F2}"/>
              </a:ext>
            </a:extLst>
          </p:cNvPr>
          <p:cNvSpPr/>
          <p:nvPr/>
        </p:nvSpPr>
        <p:spPr>
          <a:xfrm>
            <a:off x="3155502" y="399270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chemeClr val="bg1"/>
                </a:solidFill>
                <a:latin typeface="Inter"/>
                <a:ea typeface="Inter"/>
                <a:cs typeface="Inter" pitchFamily="34" charset="-120"/>
              </a:rPr>
              <a:t>L'identità digitale è fondamentale per accedere a servizi online come e-commerce, social media, banche online e altri servizi digitali.</a:t>
            </a:r>
            <a:endParaRPr lang="en-US" sz="1750">
              <a:solidFill>
                <a:schemeClr val="bg1"/>
              </a:solidFill>
              <a:latin typeface="Inter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6577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6407EE-646F-DBDC-31A4-2BD1D3E5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063" y="696344"/>
            <a:ext cx="5998840" cy="14175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Sicurezza dell'Identità Digitale</a:t>
            </a:r>
            <a:endParaRPr lang="it-IT" dirty="0"/>
          </a:p>
          <a:p>
            <a:endParaRPr lang="en-US" sz="5200" dirty="0"/>
          </a:p>
        </p:txBody>
      </p:sp>
      <p:pic>
        <p:nvPicPr>
          <p:cNvPr id="4" name="Segnaposto contenuto 3" descr="preencoded.png">
            <a:extLst>
              <a:ext uri="{FF2B5EF4-FFF2-40B4-BE49-F238E27FC236}">
                <a16:creationId xmlns:a16="http://schemas.microsoft.com/office/drawing/2014/main" id="{41C68608-EAB5-5795-6EF9-9A5FCC5A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344" r="-2" b="1972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EFD32C-4994-3885-C46E-E62C9EA90B47}"/>
              </a:ext>
            </a:extLst>
          </p:cNvPr>
          <p:cNvSpPr txBox="1"/>
          <p:nvPr/>
        </p:nvSpPr>
        <p:spPr>
          <a:xfrm>
            <a:off x="5150387" y="1521726"/>
            <a:ext cx="47573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Inter"/>
                <a:ea typeface="Inter"/>
              </a:rPr>
              <a:t>L'impronta</a:t>
            </a:r>
            <a:r>
              <a:rPr lang="en-US" dirty="0">
                <a:latin typeface="Inter"/>
                <a:ea typeface="Inter"/>
              </a:rPr>
              <a:t> </a:t>
            </a:r>
            <a:r>
              <a:rPr lang="en-US" err="1">
                <a:latin typeface="Inter"/>
                <a:ea typeface="Inter"/>
              </a:rPr>
              <a:t>digitale</a:t>
            </a:r>
            <a:r>
              <a:rPr lang="en-US" dirty="0">
                <a:latin typeface="Inter"/>
                <a:ea typeface="Inter"/>
              </a:rPr>
              <a:t> online </a:t>
            </a:r>
            <a:r>
              <a:rPr lang="en-US" err="1">
                <a:latin typeface="Inter"/>
                <a:ea typeface="Inter"/>
              </a:rPr>
              <a:t>può</a:t>
            </a:r>
            <a:r>
              <a:rPr lang="en-US" dirty="0">
                <a:latin typeface="Inter"/>
                <a:ea typeface="Inter"/>
              </a:rPr>
              <a:t> </a:t>
            </a:r>
            <a:r>
              <a:rPr lang="en-US" err="1">
                <a:latin typeface="Inter"/>
                <a:ea typeface="Inter"/>
              </a:rPr>
              <a:t>essere</a:t>
            </a:r>
            <a:r>
              <a:rPr lang="en-US" dirty="0">
                <a:latin typeface="Inter"/>
                <a:ea typeface="Inter"/>
              </a:rPr>
              <a:t> </a:t>
            </a:r>
            <a:r>
              <a:rPr lang="en-US" err="1">
                <a:latin typeface="Inter"/>
                <a:ea typeface="Inter"/>
              </a:rPr>
              <a:t>utilizzata</a:t>
            </a:r>
            <a:r>
              <a:rPr lang="en-US" dirty="0">
                <a:latin typeface="Inter"/>
                <a:ea typeface="Inter"/>
              </a:rPr>
              <a:t> per </a:t>
            </a:r>
            <a:r>
              <a:rPr lang="en-US" err="1">
                <a:latin typeface="Inter"/>
                <a:ea typeface="Inter"/>
              </a:rPr>
              <a:t>scopi</a:t>
            </a:r>
            <a:r>
              <a:rPr lang="en-US" dirty="0">
                <a:latin typeface="Inter"/>
                <a:ea typeface="Inter"/>
              </a:rPr>
              <a:t> non </a:t>
            </a:r>
            <a:r>
              <a:rPr lang="en-US" err="1">
                <a:latin typeface="Inter"/>
                <a:ea typeface="Inter"/>
              </a:rPr>
              <a:t>etici</a:t>
            </a:r>
            <a:r>
              <a:rPr lang="en-US" dirty="0">
                <a:latin typeface="Inter"/>
                <a:ea typeface="Inter"/>
              </a:rPr>
              <a:t> e per </a:t>
            </a:r>
            <a:r>
              <a:rPr lang="en-US" err="1">
                <a:latin typeface="Inter"/>
                <a:ea typeface="Inter"/>
              </a:rPr>
              <a:t>mettere</a:t>
            </a:r>
            <a:r>
              <a:rPr lang="en-US" dirty="0">
                <a:latin typeface="Inter"/>
                <a:ea typeface="Inter"/>
              </a:rPr>
              <a:t> a </a:t>
            </a:r>
            <a:r>
              <a:rPr lang="en-US" err="1">
                <a:latin typeface="Inter"/>
                <a:ea typeface="Inter"/>
              </a:rPr>
              <a:t>rischio</a:t>
            </a:r>
            <a:r>
              <a:rPr lang="en-US" dirty="0">
                <a:latin typeface="Inter"/>
                <a:ea typeface="Inter"/>
              </a:rPr>
              <a:t> la nostra privacy.</a:t>
            </a:r>
            <a:endParaRPr lang="it-IT" dirty="0">
              <a:latin typeface="Inter"/>
              <a:ea typeface="Inter"/>
            </a:endParaRPr>
          </a:p>
          <a:p>
            <a:pPr algn="l"/>
            <a:endParaRPr lang="it-IT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935BE55A-EAEF-E379-F716-1AE7AD55139B}"/>
              </a:ext>
            </a:extLst>
          </p:cNvPr>
          <p:cNvSpPr/>
          <p:nvPr/>
        </p:nvSpPr>
        <p:spPr>
          <a:xfrm>
            <a:off x="5637468" y="318795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Il furto di identità digitale è un problema crescente, con conseguenze potenzialmente gravi per le vittime.</a:t>
            </a:r>
            <a:endParaRPr lang="en-US" sz="1750">
              <a:latin typeface="Aptos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DD275E6E-1597-A869-8C27-DEB82BF54756}"/>
              </a:ext>
            </a:extLst>
          </p:cNvPr>
          <p:cNvSpPr/>
          <p:nvPr/>
        </p:nvSpPr>
        <p:spPr>
          <a:xfrm>
            <a:off x="9498253" y="318795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La perdita finanziaria e la protezione della privacy sono tra le principali preoccupazioni legate al furto di identità digitale.</a:t>
            </a:r>
            <a:endParaRPr lang="en-US" sz="1750">
              <a:latin typeface="Inter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6D3F468-2026-3127-AE48-F2247DB94720}"/>
              </a:ext>
            </a:extLst>
          </p:cNvPr>
          <p:cNvSpPr/>
          <p:nvPr/>
        </p:nvSpPr>
        <p:spPr>
          <a:xfrm>
            <a:off x="5097162" y="3243648"/>
            <a:ext cx="350108" cy="380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C4D037A-00B6-893B-58E5-5FE293E9BCAE}"/>
              </a:ext>
            </a:extLst>
          </p:cNvPr>
          <p:cNvSpPr/>
          <p:nvPr/>
        </p:nvSpPr>
        <p:spPr>
          <a:xfrm>
            <a:off x="8886567" y="3243648"/>
            <a:ext cx="350108" cy="380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6A76F237-F79D-5A55-6413-581D7D25D8EB}"/>
              </a:ext>
            </a:extLst>
          </p:cNvPr>
          <p:cNvSpPr/>
          <p:nvPr/>
        </p:nvSpPr>
        <p:spPr>
          <a:xfrm>
            <a:off x="5616874" y="5453539"/>
            <a:ext cx="654127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Per proteggere la nostra identità digitale, è fondamentale adottare buone pratiche come la gestione delle password, l'autenticazione a due fattori e l'utilizzo di software antivirus.</a:t>
            </a:r>
            <a:endParaRPr lang="en-US" sz="1750">
              <a:latin typeface="Aptos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BF0A138-0E76-8A83-6E90-76F87C7FBC16}"/>
              </a:ext>
            </a:extLst>
          </p:cNvPr>
          <p:cNvSpPr/>
          <p:nvPr/>
        </p:nvSpPr>
        <p:spPr>
          <a:xfrm>
            <a:off x="5148648" y="5539945"/>
            <a:ext cx="350108" cy="380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294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079288E-783C-C53E-0519-E858E79CAA0A}"/>
              </a:ext>
            </a:extLst>
          </p:cNvPr>
          <p:cNvSpPr/>
          <p:nvPr/>
        </p:nvSpPr>
        <p:spPr>
          <a:xfrm>
            <a:off x="141157" y="106475"/>
            <a:ext cx="6472272" cy="1292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50"/>
              </a:lnSpc>
              <a:buNone/>
            </a:pPr>
            <a:r>
              <a:rPr lang="en-US" sz="4050" b="1" kern="0" spc="-122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Impronta Digitale: Tipologie e Utilizzo</a:t>
            </a:r>
            <a:endParaRPr lang="en-US" sz="40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60036B3-7786-1D8F-A0AF-5F0DE4372DA6}"/>
              </a:ext>
            </a:extLst>
          </p:cNvPr>
          <p:cNvSpPr/>
          <p:nvPr/>
        </p:nvSpPr>
        <p:spPr>
          <a:xfrm>
            <a:off x="141158" y="1599724"/>
            <a:ext cx="7696914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L'impronta digitale online è l'insieme dei dati che lasciamo online mentre navighiamo e utilizziamo i servizi web.</a:t>
            </a:r>
            <a:endParaRPr lang="en-US" sz="16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D2681A5-9EF2-982A-0EDA-D0A2A076CC02}"/>
              </a:ext>
            </a:extLst>
          </p:cNvPr>
          <p:cNvSpPr/>
          <p:nvPr/>
        </p:nvSpPr>
        <p:spPr>
          <a:xfrm>
            <a:off x="137756" y="2716909"/>
            <a:ext cx="2716411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chemeClr val="bg1"/>
                </a:solidFill>
                <a:latin typeface="Inter Bold"/>
                <a:ea typeface="Inter Bold" pitchFamily="34" charset="-122"/>
                <a:cs typeface="Inter Bold" pitchFamily="34" charset="-120"/>
              </a:rPr>
              <a:t>Impronta digitale attiva</a:t>
            </a:r>
            <a:endParaRPr lang="en-US" sz="200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104268B-6E07-0D0D-3BF8-D428CB2E7A91}"/>
              </a:ext>
            </a:extLst>
          </p:cNvPr>
          <p:cNvSpPr/>
          <p:nvPr/>
        </p:nvSpPr>
        <p:spPr>
          <a:xfrm>
            <a:off x="137755" y="3354371"/>
            <a:ext cx="3316486" cy="1322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 sui social media, email, commenti online e attività di acquisto online costituiscono l'impronta digitale attiva.</a:t>
            </a:r>
            <a:endParaRPr lang="en-US" sz="16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EEBD1AE9-7B5C-1647-DA15-AA9F7BD5CB5A}"/>
              </a:ext>
            </a:extLst>
          </p:cNvPr>
          <p:cNvSpPr/>
          <p:nvPr/>
        </p:nvSpPr>
        <p:spPr>
          <a:xfrm>
            <a:off x="3772060" y="2635265"/>
            <a:ext cx="2977039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chemeClr val="bg1"/>
                </a:solidFill>
                <a:latin typeface="Inter Bold"/>
                <a:ea typeface="Inter Bold" pitchFamily="34" charset="-122"/>
                <a:cs typeface="Inter Bold" pitchFamily="34" charset="-120"/>
              </a:rPr>
              <a:t>Impronta digitale passiva</a:t>
            </a:r>
            <a:endParaRPr lang="en-US" sz="200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1CCF8FE1-EB9D-5BC8-94CA-CF8879BB8819}"/>
              </a:ext>
            </a:extLst>
          </p:cNvPr>
          <p:cNvSpPr/>
          <p:nvPr/>
        </p:nvSpPr>
        <p:spPr>
          <a:xfrm>
            <a:off x="3603825" y="3191085"/>
            <a:ext cx="3316486" cy="165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Cookie, tracciamenti delle attività senza consapevolezza e altri dati raccolti senza il nostro consenso formano l'impronta digitale passiva.</a:t>
            </a:r>
            <a:endParaRPr lang="en-US" sz="16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89573A66-A17B-B77C-2669-35F06E2A5812}"/>
              </a:ext>
            </a:extLst>
          </p:cNvPr>
          <p:cNvSpPr/>
          <p:nvPr/>
        </p:nvSpPr>
        <p:spPr>
          <a:xfrm>
            <a:off x="137756" y="4971585"/>
            <a:ext cx="7268289" cy="646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en-US" sz="2000" kern="0" spc="-61" dirty="0">
                <a:solidFill>
                  <a:schemeClr val="bg1"/>
                </a:solidFill>
                <a:latin typeface="Inter Bold"/>
                <a:ea typeface="Inter Bold" pitchFamily="34" charset="-122"/>
                <a:cs typeface="Inter Bold" pitchFamily="34" charset="-120"/>
              </a:rPr>
              <a:t>Utilizzo per personalizzare l'esperienza utente e per il tracciamento</a:t>
            </a:r>
            <a:endParaRPr lang="en-US" sz="200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11" name="Text 10">
            <a:extLst>
              <a:ext uri="{FF2B5EF4-FFF2-40B4-BE49-F238E27FC236}">
                <a16:creationId xmlns:a16="http://schemas.microsoft.com/office/drawing/2014/main" id="{FC90FC24-A906-8EC7-DBA1-62F6FF1F4E79}"/>
              </a:ext>
            </a:extLst>
          </p:cNvPr>
          <p:cNvSpPr/>
          <p:nvPr/>
        </p:nvSpPr>
        <p:spPr>
          <a:xfrm>
            <a:off x="137755" y="5614563"/>
            <a:ext cx="7268289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L'impronta digitale viene utilizzata dalle aziende per personalizzare l'esperienza utente e per il tracciamento delle abitudini online.</a:t>
            </a:r>
            <a:endParaRPr lang="en-US" sz="1600" dirty="0"/>
          </a:p>
        </p:txBody>
      </p:sp>
      <p:pic>
        <p:nvPicPr>
          <p:cNvPr id="13" name="Immagine 12" descr="9 new social media features you should know about this week - PR Daily ...">
            <a:extLst>
              <a:ext uri="{FF2B5EF4-FFF2-40B4-BE49-F238E27FC236}">
                <a16:creationId xmlns:a16="http://schemas.microsoft.com/office/drawing/2014/main" id="{5FE7D48F-407D-5D0C-8D28-E55F6C172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45" y="989"/>
            <a:ext cx="4781796" cy="69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0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B671D4E-483E-82B3-D830-2D14FB8433B7}"/>
              </a:ext>
            </a:extLst>
          </p:cNvPr>
          <p:cNvSpPr/>
          <p:nvPr/>
        </p:nvSpPr>
        <p:spPr>
          <a:xfrm>
            <a:off x="2509775" y="158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ts val="5550"/>
              </a:lnSpc>
              <a:buNone/>
            </a:pPr>
            <a:r>
              <a:rPr lang="en-US" sz="4450" b="1" kern="0" spc="-134" dirty="0">
                <a:latin typeface="Inter Bold"/>
                <a:ea typeface="Inter Bold" pitchFamily="34" charset="-122"/>
                <a:cs typeface="Inter Bold" pitchFamily="34" charset="-120"/>
              </a:rPr>
              <a:t>Rischi Associati all'Impronta Digitale</a:t>
            </a:r>
            <a:endParaRPr lang="en-US" sz="4450">
              <a:latin typeface="Inter Bold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722D66F-A7AD-4F02-6C1C-D05BF2B22947}"/>
              </a:ext>
            </a:extLst>
          </p:cNvPr>
          <p:cNvSpPr/>
          <p:nvPr/>
        </p:nvSpPr>
        <p:spPr>
          <a:xfrm>
            <a:off x="2509775" y="1876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L'impronta digitale online può essere utilizzata per scopi non etici e per mettere a rischio la nostra privacy.</a:t>
            </a:r>
            <a:endParaRPr lang="en-US" sz="1750">
              <a:latin typeface="Inter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AAC4902-1585-9A86-755A-A782E3A17D61}"/>
              </a:ext>
            </a:extLst>
          </p:cNvPr>
          <p:cNvSpPr/>
          <p:nvPr/>
        </p:nvSpPr>
        <p:spPr>
          <a:xfrm>
            <a:off x="500865" y="4106113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Il furto di identità e l'ingegneria sociale sono due dei principali rischi associati all'impronta digitale.</a:t>
            </a:r>
            <a:endParaRPr lang="en-US" sz="1750">
              <a:latin typeface="Inter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E6003E2-6F3E-F217-76FC-0B03EA111E9A}"/>
              </a:ext>
            </a:extLst>
          </p:cNvPr>
          <p:cNvSpPr/>
          <p:nvPr/>
        </p:nvSpPr>
        <p:spPr>
          <a:xfrm>
            <a:off x="5141888" y="3927983"/>
            <a:ext cx="2292072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I dati raccolti dalla nostra impronta digitale possono essere utilizzati per il tracciamento indesiderato delle nostre attività online.</a:t>
            </a:r>
            <a:endParaRPr lang="en-US" sz="1750">
              <a:latin typeface="Inter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260C439-BA28-B37F-4382-3BA8A95FA8DE}"/>
              </a:ext>
            </a:extLst>
          </p:cNvPr>
          <p:cNvSpPr/>
          <p:nvPr/>
        </p:nvSpPr>
        <p:spPr>
          <a:xfrm>
            <a:off x="9822617" y="3927983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Ridurre la propria impronta digitale è fondamentale per la sicurezza personale e per proteggere la propria privacy online.</a:t>
            </a:r>
            <a:endParaRPr lang="en-US" sz="175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8078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19FEF6D-AB22-0DF5-15C0-FF6F74AF400A}"/>
              </a:ext>
            </a:extLst>
          </p:cNvPr>
          <p:cNvSpPr/>
          <p:nvPr/>
        </p:nvSpPr>
        <p:spPr>
          <a:xfrm>
            <a:off x="78131" y="234753"/>
            <a:ext cx="7839789" cy="11644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Tecnologie per Gestire Identità Digitale e Impronta Online</a:t>
            </a:r>
            <a:endParaRPr lang="en-US" sz="36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AFA3203-8779-69AF-23B4-47AF46E8B2FE}"/>
              </a:ext>
            </a:extLst>
          </p:cNvPr>
          <p:cNvSpPr/>
          <p:nvPr/>
        </p:nvSpPr>
        <p:spPr>
          <a:xfrm>
            <a:off x="78131" y="1876545"/>
            <a:ext cx="7839789" cy="596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Esistono tecnologie e strumenti che possono aiutarci a gestire la nostra identità digitale e l'impronta online in modo sicuro.</a:t>
            </a:r>
            <a:endParaRPr lang="en-US" sz="145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2F385566-4AB5-2A50-A086-AE7D52B3DCE8}"/>
              </a:ext>
            </a:extLst>
          </p:cNvPr>
          <p:cNvSpPr/>
          <p:nvPr/>
        </p:nvSpPr>
        <p:spPr>
          <a:xfrm>
            <a:off x="76056" y="2937847"/>
            <a:ext cx="232910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2250"/>
              </a:lnSpc>
              <a:buFont typeface="Calibri"/>
              <a:buChar char="-"/>
            </a:pP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SPID</a:t>
            </a:r>
            <a:endParaRPr lang="en-US" sz="1800">
              <a:solidFill>
                <a:schemeClr val="bg1"/>
              </a:solidFill>
              <a:highlight>
                <a:srgbClr val="808080"/>
              </a:highlight>
              <a:latin typeface="Inter Bold"/>
              <a:ea typeface="Inter Bold"/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F27CF899-AFAA-D664-1E7D-C69DD343B3A5}"/>
              </a:ext>
            </a:extLst>
          </p:cNvPr>
          <p:cNvSpPr/>
          <p:nvPr/>
        </p:nvSpPr>
        <p:spPr>
          <a:xfrm>
            <a:off x="333355" y="3429701"/>
            <a:ext cx="6535579" cy="596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Il Sistema Pubblico di Identità Digitale (SPID) è un esempio italiano di sistema di autenticazione digitale.</a:t>
            </a:r>
            <a:endParaRPr lang="en-US" sz="1450" dirty="0"/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3FFCADDF-2E17-3179-4044-12C96D4FD616}"/>
              </a:ext>
            </a:extLst>
          </p:cNvPr>
          <p:cNvSpPr/>
          <p:nvPr/>
        </p:nvSpPr>
        <p:spPr>
          <a:xfrm>
            <a:off x="76056" y="4139282"/>
            <a:ext cx="2956441" cy="291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ts val="2250"/>
              </a:lnSpc>
              <a:buFont typeface="Calibri"/>
              <a:buChar char="-"/>
            </a:pPr>
            <a:r>
              <a:rPr lang="en-US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Autenticazione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a due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fattori</a:t>
            </a:r>
            <a:endParaRPr lang="en-US" sz="1800">
              <a:solidFill>
                <a:schemeClr val="bg1"/>
              </a:solidFill>
              <a:highlight>
                <a:srgbClr val="808080"/>
              </a:highlight>
              <a:latin typeface="Inter Bold"/>
              <a:ea typeface="Inter Bold"/>
            </a:endParaRPr>
          </a:p>
        </p:txBody>
      </p:sp>
      <p:sp>
        <p:nvSpPr>
          <p:cNvPr id="9" name="Text 12">
            <a:extLst>
              <a:ext uri="{FF2B5EF4-FFF2-40B4-BE49-F238E27FC236}">
                <a16:creationId xmlns:a16="http://schemas.microsoft.com/office/drawing/2014/main" id="{4A7C7060-92D8-96CF-6519-A371347C0640}"/>
              </a:ext>
            </a:extLst>
          </p:cNvPr>
          <p:cNvSpPr/>
          <p:nvPr/>
        </p:nvSpPr>
        <p:spPr>
          <a:xfrm>
            <a:off x="333355" y="4660823"/>
            <a:ext cx="6535579" cy="596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L'autenticazione a due fattori aggiunge un livello di sicurezza aggiuntivo, richiedendo una conferma aggiuntiva oltre alla password.</a:t>
            </a:r>
            <a:endParaRPr lang="en-US" sz="1450" dirty="0"/>
          </a:p>
        </p:txBody>
      </p:sp>
      <p:sp>
        <p:nvSpPr>
          <p:cNvPr id="10" name="Text 16">
            <a:extLst>
              <a:ext uri="{FF2B5EF4-FFF2-40B4-BE49-F238E27FC236}">
                <a16:creationId xmlns:a16="http://schemas.microsoft.com/office/drawing/2014/main" id="{B8BA8CB0-0EDF-1AB1-0B00-A97C749A89DE}"/>
              </a:ext>
            </a:extLst>
          </p:cNvPr>
          <p:cNvSpPr/>
          <p:nvPr/>
        </p:nvSpPr>
        <p:spPr>
          <a:xfrm>
            <a:off x="76056" y="5518847"/>
            <a:ext cx="6535579" cy="582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ts val="2250"/>
              </a:lnSpc>
              <a:buFont typeface="Calibri"/>
              <a:buChar char="-"/>
            </a:pP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Aziende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che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offrono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soluzioni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per la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gestione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dell'identità</a:t>
            </a:r>
            <a:r>
              <a:rPr lang="en-US" sz="1800" b="1" kern="0" spc="-55" dirty="0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 </a:t>
            </a:r>
            <a:r>
              <a:rPr lang="en-US" sz="1800" b="1" kern="0" spc="-55" err="1">
                <a:solidFill>
                  <a:schemeClr val="bg1"/>
                </a:solidFill>
                <a:highlight>
                  <a:srgbClr val="808080"/>
                </a:highlight>
                <a:latin typeface="Inter Bold"/>
                <a:ea typeface="Inter Bold"/>
                <a:cs typeface="Inter Bold" pitchFamily="34" charset="-120"/>
              </a:rPr>
              <a:t>digitale</a:t>
            </a:r>
            <a:endParaRPr lang="en-US" sz="1800">
              <a:solidFill>
                <a:schemeClr val="bg1"/>
              </a:solidFill>
              <a:highlight>
                <a:srgbClr val="808080"/>
              </a:highlight>
              <a:latin typeface="Inter Bold"/>
              <a:ea typeface="Inter Bold"/>
            </a:endParaRPr>
          </a:p>
        </p:txBody>
      </p:sp>
      <p:sp>
        <p:nvSpPr>
          <p:cNvPr id="11" name="Text 17">
            <a:extLst>
              <a:ext uri="{FF2B5EF4-FFF2-40B4-BE49-F238E27FC236}">
                <a16:creationId xmlns:a16="http://schemas.microsoft.com/office/drawing/2014/main" id="{29ADB9FB-95B5-D48E-B042-EF0B6C4F086A}"/>
              </a:ext>
            </a:extLst>
          </p:cNvPr>
          <p:cNvSpPr/>
          <p:nvPr/>
        </p:nvSpPr>
        <p:spPr>
          <a:xfrm>
            <a:off x="333355" y="6103886"/>
            <a:ext cx="6535579" cy="596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00"/>
              </a:lnSpc>
              <a:buNone/>
            </a:pPr>
            <a:r>
              <a:rPr lang="en-US" sz="1450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Esistono molte aziende che offrono soluzioni per la gestione dell'identità digitale, tra cui Microsoft, Google e Apple.</a:t>
            </a:r>
            <a:endParaRPr lang="en-US" sz="1450" dirty="0"/>
          </a:p>
        </p:txBody>
      </p:sp>
      <p:pic>
        <p:nvPicPr>
          <p:cNvPr id="12" name="Immagine 11" descr="preencoded.png">
            <a:extLst>
              <a:ext uri="{FF2B5EF4-FFF2-40B4-BE49-F238E27FC236}">
                <a16:creationId xmlns:a16="http://schemas.microsoft.com/office/drawing/2014/main" id="{BE22D18C-A8EE-EBB5-E05F-153444145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26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219C803-6459-04FE-2780-1BC045809A18}"/>
              </a:ext>
            </a:extLst>
          </p:cNvPr>
          <p:cNvSpPr/>
          <p:nvPr/>
        </p:nvSpPr>
        <p:spPr>
          <a:xfrm>
            <a:off x="2317791" y="4238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latin typeface="Inter Bold"/>
                <a:ea typeface="Inter Bold" pitchFamily="34" charset="-122"/>
                <a:cs typeface="Inter Bold" pitchFamily="34" charset="-120"/>
              </a:rPr>
              <a:t>Conclusione e Raccomandazioni</a:t>
            </a:r>
            <a:endParaRPr lang="en-US" sz="4450">
              <a:latin typeface="Inter Bold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9DCB304-E195-91FB-209F-F161E7141ADF}"/>
              </a:ext>
            </a:extLst>
          </p:cNvPr>
          <p:cNvSpPr/>
          <p:nvPr/>
        </p:nvSpPr>
        <p:spPr>
          <a:xfrm>
            <a:off x="2317791" y="18352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La gestione consapevole dell'identità digitale e dell'impronta online è un'abilità essenziale nel mondo digitale di oggi.</a:t>
            </a:r>
            <a:endParaRPr lang="en-US" sz="1750">
              <a:latin typeface="Inter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217F9F9-66AC-9D55-9B2E-0ACCD494037D}"/>
              </a:ext>
            </a:extLst>
          </p:cNvPr>
          <p:cNvSpPr/>
          <p:nvPr/>
        </p:nvSpPr>
        <p:spPr>
          <a:xfrm>
            <a:off x="2688750" y="320986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È importante applicare quotidianamente le best practices per proteggere la propria identità digitale e la propria privacy online.</a:t>
            </a:r>
            <a:endParaRPr lang="en-US" sz="1750">
              <a:latin typeface="Inter"/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8D54DEED-8D43-6519-11E0-AFDD1A88A85E}"/>
              </a:ext>
            </a:extLst>
          </p:cNvPr>
          <p:cNvSpPr/>
          <p:nvPr/>
        </p:nvSpPr>
        <p:spPr>
          <a:xfrm>
            <a:off x="2688750" y="484323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latin typeface="Inter"/>
                <a:ea typeface="Inter" pitchFamily="34" charset="-122"/>
                <a:cs typeface="Inter" pitchFamily="34" charset="-120"/>
              </a:rPr>
              <a:t>Il futuro della sicurezza digitale si basa su tecnologie emergenti e tendenze, come la crittografia avanzata e l'intelligenza artificiale.</a:t>
            </a:r>
            <a:endParaRPr lang="en-US" sz="175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7459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500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Identità Digitale e all'Impronta Online</vt:lpstr>
      <vt:lpstr>Presentazione standard di PowerPoint</vt:lpstr>
      <vt:lpstr>Sicurezza dell'Identità Digitale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200</cp:revision>
  <dcterms:created xsi:type="dcterms:W3CDTF">2025-02-21T15:59:25Z</dcterms:created>
  <dcterms:modified xsi:type="dcterms:W3CDTF">2025-02-21T18:33:54Z</dcterms:modified>
</cp:coreProperties>
</file>