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Rischi della Sorveglianza Digitale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Tecnologie, impatti sulla privacy e strategie di protezione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Tecnologie di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 moderne tecnologie tracciano le attività online e offline degli utenti per vari scopi, tra cui pubblicità, sicurezza e sorveglianza governativa.</a:t>
            </a:r>
          </a:p>
          <a:p/>
          <a:p>
            <a:r>
              <a:t>- Cookie e tracciamento web: Registrano la navigazione e le preferenze dell’utente.</a:t>
            </a:r>
          </a:p>
          <a:p>
            <a:r>
              <a:t>- Impronte digitali del browser: Raccolgono dati unici sul dispositivo per identificarlo.</a:t>
            </a:r>
          </a:p>
          <a:p>
            <a:r>
              <a:t>- GPS e geolocalizzazione: Consentono di tracciare i movimenti tramite smartphone.</a:t>
            </a:r>
          </a:p>
          <a:p>
            <a:r>
              <a:t>- Riconoscimento facciale e biometria: Utilizzati per identificare le persone in spazi pubblici.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Metadati e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metadati non rivelano i contenuti delle comunicazioni, ma possono fornire molte informazioni personali.</a:t>
            </a:r>
          </a:p>
          <a:p/>
          <a:p>
            <a:r>
              <a:t>- Tracciamento delle comunicazioni: Anche senza leggere il contenuto, sapere chi comunica con chi, quando e dove può rivelare reti di contatti e abitudini.</a:t>
            </a:r>
          </a:p>
          <a:p>
            <a:r>
              <a:t>- Rischi per la privacy: I metadati possono essere utilizzati per la sorveglianza di massa o per scopi commerciali.</a:t>
            </a:r>
          </a:p>
          <a:p>
            <a:r>
              <a:t>- Profilazione: Aziende e governi possono costruire profili dettagliati sugli utenti per prevedere comportamenti o influenzarli.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Sistemi di Monitoraggio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Esistono numerosi strumenti di monitoraggio, utilizzati sia per scopi legittimi che per la sorveglianza invasiva.</a:t>
            </a:r>
          </a:p>
          <a:p/>
          <a:p>
            <a:r>
              <a:t>- Telecamere di sorveglianza: Il riconoscimento facciale permette di identificare le persone nei luoghi pubblici.</a:t>
            </a:r>
          </a:p>
          <a:p>
            <a:r>
              <a:t>- Monitoraggio delle attività online: Governi e aziende possono raccogliere dati su ricerche, acquisti e interazioni sui social media.</a:t>
            </a:r>
          </a:p>
          <a:p>
            <a:r>
              <a:t>- Sorveglianza aziendale: Alcune aziende monitorano i dipendenti per verificare la produttività, con possibili violazioni della privacy.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Contromisure Tecniche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Esistono strumenti e strategie per limitare la sorveglianza e proteggere la propria privacy.</a:t>
            </a:r>
          </a:p>
          <a:p/>
          <a:p>
            <a:r>
              <a:t>- Utilizzo di VPN e Tor: Aiutano a nascondere la propria posizione e crittografano la connessione.</a:t>
            </a:r>
          </a:p>
          <a:p>
            <a:r>
              <a:t>- Bloccare i tracker: Strumenti come uBlock Origin o Privacy Badger limitano il tracciamento online.</a:t>
            </a:r>
          </a:p>
          <a:p>
            <a:r>
              <a:t>- Applicazioni crittografate: App come Signal e ProtonMail proteggono le comunicazioni.</a:t>
            </a:r>
          </a:p>
          <a:p>
            <a:r>
              <a:t>- Impostazioni di privacy: È importante controllare e limitare la raccolta dati nei social media e nei dispositivi.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Implicazioni Sociali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sorveglianza digitale non è solo un problema individuale, ma ha effetti sulla società nel suo complesso.</a:t>
            </a:r>
          </a:p>
          <a:p/>
          <a:p>
            <a:r>
              <a:t>- Perdita della privacy: Le persone possono sentirsi costantemente osservate, con un impatto sulla libertà personale.</a:t>
            </a:r>
          </a:p>
          <a:p>
            <a:r>
              <a:t>- Effetto chilling: La paura di essere sorvegliati può portare all’autocensura online.</a:t>
            </a:r>
          </a:p>
          <a:p>
            <a:r>
              <a:t>- Discriminazione e controllo sociale: I dati raccolti possono essere usati per discriminare gruppi di persone o per applicare forme di controllo politico.</a:t>
            </a:r>
          </a:p>
          <a:p>
            <a:r>
              <a:t>- Manipolazione dell’opinione pubblica: I dati possono essere utilizzati per influenzare elezioni e decisioni politiche tramite propaganda mirata.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