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gTdjFRRsM9HFKM++R20agTAist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ebaim.org/resources/contrastchecker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upport.microsoft.com/it-it/office/rendere-i-documenti-di-word-accessibili-per-gli-utenti-con-disabilit%C3%A0-d9bf3683-87ac-47ea-b91a-78dcacb3c66d#bkmk_avoid_tables_wi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upport.microsoft.com/it-it/topic/avviare-o-interrompere-l-assistente-vocale-99c201e7-fa7a-9b0b-f947-dee965c1375b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upport.microsoft.com/it-it/office/rendere-i-documenti-di-word-accessibili-per-gli-utenti-con-disabilit%C3%A0-d9bf3683-87ac-47ea-b91a-78dcacb3c66d#bkmk_altvisuals_wi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moodle.org/310/en/Image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moodle.org/400/en/Using_TeX_Not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mailto:ale.albano1980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ldread.org/dyslexia-simulato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rendere accessibili i quesiti delle prove di ammissione all’Università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br>
              <a:rPr lang="en-US">
                <a:solidFill>
                  <a:srgbClr val="888888"/>
                </a:solidFill>
              </a:rPr>
            </a:br>
            <a:br>
              <a:rPr lang="en-US">
                <a:solidFill>
                  <a:srgbClr val="888888"/>
                </a:solidFill>
              </a:rPr>
            </a:br>
            <a:r>
              <a:rPr lang="en-US"/>
              <a:t>Alessandro Albano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Caratteristiche delle prove di accesso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prove di accesso sono caratterizzate da: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quesiti a scelta multipla, vero/falso, completamento, ecc.;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quesiti contenenti: testi multilingua, tabelle, notazione matematica, chimica, frammenti di codice, rappresentazioni grafiche;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svolgimento della prova in un tempo predeterminato.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Cosa vogliamo ottenere</a:t>
            </a:r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rendere le prove fruibili anche da persone con disabilità o DSA che usano tecnologie assistive nel tempo loro assegnato;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valutare le stesse conoscenze e competenze in tutti i candidati.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Leggibilità</a:t>
            </a:r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Rendere il documento leggibile: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di carattere senza grazie (Arial, Verdana, Helvetica);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grandezza di almeno 18 punti;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allineamento a sinistra;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interlinea almeno di 1,5;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 contrasto (ad esempio nero su bianco, giallo su nero, nero su bianco, ecc.). Per verificare il contrasto: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WebAim Contrast Checker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Struttura del documento</a:t>
            </a:r>
            <a:endParaRPr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Dare una struttura al documento: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paragrafi;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intestazioni.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di elenchi</a:t>
            </a:r>
            <a:endParaRPr/>
          </a:p>
        </p:txBody>
      </p:sp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Usare elenchi puntati o ordinati per presentare una lista di voci.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di tabelle</a:t>
            </a:r>
            <a:endParaRPr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usare le tabelle per impaginare le informazioni da visualizzare;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inserire le tabelle come immagini;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usare le tabelle per presentare dati. Per approfondire: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Accessibilità tabelle in MS Word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del colore</a:t>
            </a:r>
            <a:endParaRPr/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usare il colore come unico mezzo per veicolare informazioni necessarie per rispondere ad un quesito.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Brani lunghi con spazi da riempire</a:t>
            </a:r>
            <a:endParaRPr/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Brani lunghi con spazi da riempire sono fruibili con difficoltà: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ridurre il numero di brani lunghi con spazi da riempire;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evitare il rimando a tabelle per il completamento delle domande sul brano;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indicare gli spazi da riempire usare preferibilmente tre punti tra parentesi (…). Non inserire sequenze di più di tre caratteri (ad esempio non usare: _____ ……. —— 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Sigle, acronimi, abbreviazioni e nomi di fantasia</a:t>
            </a:r>
            <a:endParaRPr/>
          </a:p>
        </p:txBody>
      </p:sp>
      <p:sp>
        <p:nvSpPr>
          <p:cNvPr id="190" name="Google Shape;190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Sigle, acronimi, abbreviazioni e nomi di fantasia potrebbero risultare incomprensibili se letti da un sintetizzatore vocale: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scrivere in forma estesa la sigla, l’acronimo o l’abbreviazione almeno la prima volta che appare in un quesito (ad es. ROE Return On Equity);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prima di inserire un nome di fantasia in un quesito, provare ad ascoltare come viene letto da un lettore vocale. Ad esempio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l’assistente vocale in Windows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Sequenze alfanumeriche da decifrare</a:t>
            </a:r>
            <a:endParaRPr/>
          </a:p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Alcuni quesiti di completamento o decifrazione di una serie alfanumerica, creano molta confusione in candidate e candidati con disabilità visive o con DSA e andrebbero evitati.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Obiettivi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Obiettivi: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introdurre le difficoltà che le persone con disabilità o disturbi specifici dell’apprendimento incontrano nella fruizione delle prove di accesso all’Università;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presentare linee guida per migliorare la fruibilità delle prove di accesso.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Immagini (1)</a:t>
            </a:r>
            <a:endParaRPr/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immagini rappresentano una barriera durante la prova di ammissione: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dove possibile, predisporre quesiti senza immagini;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inserire immagini ad alta risoluzione e ad alto contrasto con elementi ben visibili;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Immagini (2)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un’immagine è fondamentale per comprendere un quesito, fornire una descrizione sintetica dell’immagine. Vedere, ad esempio: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come aggiungere testo alternativo agli elementi visivi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fornire una descrizione per immagini a complemento dell’esposizione. Marcare l’immagine come decorativa;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evitare quesiti con immagini che non possono essere descritte sinteticamente senza fornire la risposta.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Notazione matematica (1)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rendere accessibili i quesiti contenenti espressioni matematiche: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usare espressioni matematiche brevi;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usare liberamente numeri con segno e lettere;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evitare le notazioni che non possono essere descritte sinteticamente a parole (ad esempio matrici, frazioni annidate, ecc.);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Notazione matematica (2)</a:t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inserire l’espressione matematica come immagine;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fornire una descrizione verbale non ambigua dell’espressione matematica.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Notazioni chimiche</a:t>
            </a:r>
            <a:endParaRPr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rendere accessibili i quesiti contenenti notazioni di chimica: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inserire le formule brute come testo e aggiungere una descrizione verbale;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inserire le formule di struttura come immagine e fornire una descrizione verbale.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Frammenti di codice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lettura di frammenti di codice non è immediata: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evitare dove possibile frammenti di codice;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usare codice in cui è necessario l’uso dell’indentazione;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inserire nomi esplicativi o facili da ascoltare (variabili, costanti, metodi, classi, ecc.).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Quesiti accessibili in Moodle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Struttura del testo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nel testo usare la suddivisione in paragrafi;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 testi lunghi usare le intestazioni.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Immagini</a:t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un’immagine è fondamentale per comprendere un quesito, fornire una descrizione alternativa dell’immagine;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fornire una descrizione per immagini a complemento dell’esposizione. Marcare l’immagine come decorativa.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Approfondimento su come inserire immagini in Moodle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Notazione matematica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usare liberamente numeri con segno e lettere;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inserire l’espressione matematica da equation editor usando TeX. Per approfondimenti: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Using TeX notation in Moodle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l’espressione matematica è un’immagine, inserire un testo alternativo che descrive in modo non ambiguo l’espressione.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Disabilità visive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Includono: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cecità totale o parziale;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ipovisione: lieve, media, grave.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Grazie per l’attenzione</a:t>
            </a:r>
            <a:endParaRPr/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Alessandro Albano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ale.albano1980@gmail.com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Date per consulenze personalizzate:</a:t>
            </a:r>
            <a:endParaRPr/>
          </a:p>
          <a:p>
            <a:pPr indent="-425450" lvl="0" marL="596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Giugno: 19-20</a:t>
            </a:r>
            <a:endParaRPr sz="3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254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Luglio: 2-3-4-11-16-17-18-23-24-25-30-31</a:t>
            </a:r>
            <a:endParaRPr sz="3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4254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Settembre: 3-4-5-10-11-12-17-18-19-24-25-26</a:t>
            </a:r>
            <a:endParaRPr sz="3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vedono le persone ipovedenti (1)</a:t>
            </a:r>
            <a:endParaRPr/>
          </a:p>
        </p:txBody>
      </p:sp>
      <p:pic>
        <p:nvPicPr>
          <p:cNvPr descr="c:/users/cristian/padova_test_2022/ipovedenti1.jpg"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8287" y="1600200"/>
            <a:ext cx="5147425" cy="40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vedono le persone con forme diverse di ipovisione (1)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vedono le persone ipovedenti (2)</a:t>
            </a:r>
            <a:endParaRPr/>
          </a:p>
        </p:txBody>
      </p:sp>
      <p:pic>
        <p:nvPicPr>
          <p:cNvPr descr="c:/users/cristian/padova_test_2022/ipovedenti2.jpg"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115" y="1600200"/>
            <a:ext cx="5157770" cy="40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vedono le persone con forme diverse di ipovisione (2)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Disturbi specifici dell’apprendimento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Includono: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dislessia;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Simulatore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disortografia;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disgrafia;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discalculia.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Principali tecnologie assistive per persone con disabilità visive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principali tecnologie assistive includono: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lettore di schermo con riscontro vocale;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Braille;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personalizzazione della visualizzazione (tipo di carattere, ingrandimento, contrasto, disposizione degli elementi, interlinea, forma del puntatore, ecc.);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ingranditore.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Immagine Display Braille</a:t>
            </a:r>
            <a:endParaRPr/>
          </a:p>
        </p:txBody>
      </p:sp>
      <p:pic>
        <p:nvPicPr>
          <p:cNvPr descr="c:/users/cristian/padova_test_2022/display_braille.jpg"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300" y="1600200"/>
            <a:ext cx="5346700" cy="40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8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Braille display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Principali tecnologie assistive per persone con DSA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principali tecnologie assistive includono: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applicazioni per la lettura con testo e audio sincronizzato.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lettura immersiva.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2022-06-27T11:11:24Z</dcterms:created>
  <dc:creator>Cristian Bernareggi</dc:creator>
</cp:coreProperties>
</file>