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e1wWgYMlsTmwPP8JtiEZSoLZ/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9EECCA-3B2E-439E-A9FE-AE0BB2C482AD}">
  <a:tblStyle styleId="{B49EECCA-3B2E-439E-A9FE-AE0BB2C482A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sz="1800" b="0" i="0" dirty="0">
                <a:latin typeface="Arial" panose="020B0604020202020204" pitchFamily="34" charset="0"/>
                <a:ea typeface="Verdana" panose="020B0604030504040204" pitchFamily="34" charset="0"/>
              </a:rPr>
              <a:t>Titolo del grafico</a:t>
            </a:r>
          </a:p>
        </c:rich>
      </c:tx>
      <c:layout>
        <c:manualLayout>
          <c:xMode val="edge"/>
          <c:yMode val="edge"/>
          <c:x val="0.38569203115638107"/>
          <c:y val="1.896836017779477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Serie 1</c:v>
                </c:pt>
              </c:strCache>
            </c:strRef>
          </c:tx>
          <c:spPr>
            <a:solidFill>
              <a:schemeClr val="accent1"/>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BF9-D746-B265-B071D229700A}"/>
            </c:ext>
          </c:extLst>
        </c:ser>
        <c:ser>
          <c:idx val="1"/>
          <c:order val="1"/>
          <c:tx>
            <c:strRef>
              <c:f>Foglio1!$C$1</c:f>
              <c:strCache>
                <c:ptCount val="1"/>
                <c:pt idx="0">
                  <c:v>Serie 2</c:v>
                </c:pt>
              </c:strCache>
            </c:strRef>
          </c:tx>
          <c:spPr>
            <a:solidFill>
              <a:schemeClr val="accent2"/>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BF9-D746-B265-B071D229700A}"/>
            </c:ext>
          </c:extLst>
        </c:ser>
        <c:ser>
          <c:idx val="2"/>
          <c:order val="2"/>
          <c:tx>
            <c:strRef>
              <c:f>Foglio1!$D$1</c:f>
              <c:strCache>
                <c:ptCount val="1"/>
                <c:pt idx="0">
                  <c:v>Serie 3</c:v>
                </c:pt>
              </c:strCache>
            </c:strRef>
          </c:tx>
          <c:spPr>
            <a:solidFill>
              <a:schemeClr val="accent3"/>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BF9-D746-B265-B071D229700A}"/>
            </c:ext>
          </c:extLst>
        </c:ser>
        <c:dLbls>
          <c:showLegendKey val="0"/>
          <c:showVal val="0"/>
          <c:showCatName val="0"/>
          <c:showSerName val="0"/>
          <c:showPercent val="0"/>
          <c:showBubbleSize val="0"/>
        </c:dLbls>
        <c:gapWidth val="219"/>
        <c:overlap val="-27"/>
        <c:axId val="537569560"/>
        <c:axId val="537565624"/>
      </c:barChart>
      <c:catAx>
        <c:axId val="537569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37565624"/>
        <c:crosses val="autoZero"/>
        <c:auto val="1"/>
        <c:lblAlgn val="ctr"/>
        <c:lblOffset val="100"/>
        <c:noMultiLvlLbl val="0"/>
      </c:catAx>
      <c:valAx>
        <c:axId val="537565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37569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a:t>Video: in questo caso è stato inserito un brano musicale, solo a titolo di esempio.</a:t>
            </a:r>
            <a:endParaRPr/>
          </a:p>
          <a:p>
            <a:pPr indent="0" lvl="0" marL="0" rtl="0" algn="l">
              <a:spcBef>
                <a:spcPts val="0"/>
              </a:spcBef>
              <a:spcAft>
                <a:spcPts val="0"/>
              </a:spcAft>
              <a:buNone/>
            </a:pPr>
            <a:r>
              <a:rPr lang="it-IT"/>
              <a:t>Nel caso di un video con un oratore, è necessaria l’attivazione di sottotitoli. Per attivare i sottotitoli su un video di Youtube, all’interno della finestra del video, cliccare sull’apposita icona in basso a destra. </a:t>
            </a:r>
            <a:endParaRPr/>
          </a:p>
        </p:txBody>
      </p:sp>
      <p:sp>
        <p:nvSpPr>
          <p:cNvPr id="162" name="Google Shape;16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it-IT" sz="120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indent="0" lvl="0" marL="0" marR="0" rtl="0" algn="l">
              <a:lnSpc>
                <a:spcPct val="100000"/>
              </a:lnSpc>
              <a:spcBef>
                <a:spcPts val="0"/>
              </a:spcBef>
              <a:spcAft>
                <a:spcPts val="0"/>
              </a:spcAft>
              <a:buClr>
                <a:schemeClr val="dk1"/>
              </a:buClr>
              <a:buSzPts val="1200"/>
              <a:buFont typeface="Calibri"/>
              <a:buNone/>
            </a:pPr>
            <a:r>
              <a:rPr b="0" i="0" lang="it-IT" sz="1200" u="none" strike="noStrike">
                <a:solidFill>
                  <a:schemeClr val="dk1"/>
                </a:solidFill>
                <a:latin typeface="Calibri"/>
                <a:ea typeface="Calibri"/>
                <a:cs typeface="Calibri"/>
                <a:sym typeface="Calibri"/>
              </a:rPr>
              <a:t>Allineare i testi a sinistra, non giustificarli. </a:t>
            </a:r>
            <a:endParaRPr/>
          </a:p>
          <a:p>
            <a:pPr indent="0" lvl="0" marL="0" marR="0" rtl="0" algn="l">
              <a:lnSpc>
                <a:spcPct val="100000"/>
              </a:lnSpc>
              <a:spcBef>
                <a:spcPts val="0"/>
              </a:spcBef>
              <a:spcAft>
                <a:spcPts val="0"/>
              </a:spcAft>
              <a:buClr>
                <a:schemeClr val="dk1"/>
              </a:buClr>
              <a:buSzPts val="1200"/>
              <a:buFont typeface="Calibri"/>
              <a:buNone/>
            </a:pPr>
            <a:r>
              <a:rPr b="0" i="0" lang="it-IT" sz="1200" u="none" strike="noStrike">
                <a:solidFill>
                  <a:schemeClr val="dk1"/>
                </a:solidFill>
                <a:latin typeface="Calibri"/>
                <a:ea typeface="Calibri"/>
                <a:cs typeface="Calibri"/>
                <a:sym typeface="Calibri"/>
              </a:rPr>
              <a:t>Utilizzare non più di tre blocchi di informazione di massimo 2/3 righe ciascuno.</a:t>
            </a:r>
            <a:endParaRPr/>
          </a:p>
          <a:p>
            <a:pPr indent="0" lvl="0" marL="0" rtl="0" algn="l">
              <a:spcBef>
                <a:spcPts val="0"/>
              </a:spcBef>
              <a:spcAft>
                <a:spcPts val="0"/>
              </a:spcAft>
              <a:buNone/>
            </a:pPr>
            <a:r>
              <a:rPr b="0" i="0" lang="it-IT" sz="1200" u="none" strike="noStrike">
                <a:solidFill>
                  <a:schemeClr val="dk1"/>
                </a:solidFill>
                <a:latin typeface="Calibri"/>
                <a:ea typeface="Calibri"/>
                <a:cs typeface="Calibri"/>
                <a:sym typeface="Calibri"/>
              </a:rPr>
              <a:t>Per evidenziare titoli o parole chiave, prediligere l’uso del grassetto a corsivo o colori.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it-IT" sz="1200" u="none" strike="noStrike">
                <a:solidFill>
                  <a:schemeClr val="dk1"/>
                </a:solidFill>
                <a:latin typeface="Calibri"/>
                <a:ea typeface="Calibri"/>
                <a:cs typeface="Calibri"/>
                <a:sym typeface="Calibri"/>
              </a:rPr>
              <a:t>Prediligere testo nero su sfondo bianco.</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it-IT" sz="1200" u="none" strike="noStrike">
                <a:solidFill>
                  <a:schemeClr val="dk1"/>
                </a:solidFill>
                <a:latin typeface="Calibri"/>
                <a:ea typeface="Calibri"/>
                <a:cs typeface="Calibri"/>
                <a:sym typeface="Calibri"/>
              </a:rPr>
              <a:t>Evitare ombre, sfumature e gradazioni di grigio.</a:t>
            </a:r>
            <a:endParaRPr/>
          </a:p>
          <a:p>
            <a:pPr indent="0" lvl="0" marL="0" rtl="0" algn="l">
              <a:spcBef>
                <a:spcPts val="0"/>
              </a:spcBef>
              <a:spcAft>
                <a:spcPts val="0"/>
              </a:spcAft>
              <a:buNone/>
            </a:pPr>
            <a:r>
              <a:rPr b="0" i="0" lang="it-IT" sz="120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a:t>Utilizzare sempre i modelli di elenco forniti dal programma, quindi non realizzare elenchi solamente inserendo trattini, numeri o punti, affinché una sintesi vocale possa leggerli in ordine e proprio come elenchi.</a:t>
            </a:r>
            <a:endParaRPr/>
          </a:p>
        </p:txBody>
      </p:sp>
      <p:sp>
        <p:nvSpPr>
          <p:cNvPr id="109" name="Google Shape;10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it-IT"/>
              <a:t>Quando viene inserita una tabella, in modo che una sintesi vocale la possa leggere  correttamente, selezionare l’intera tabella. Sarà visualizzato sulla barra in alto il menù «Strumenti tabella», selezionare «Righe di intestazione» dal menù «Progettazione».</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it-IT"/>
              <a:t>Per Mac: selezionando la tabella comparirà nella barra in alto «Struttura Tabella», cliccare su «Struttura Tabella» e sulla barra a sinistra selezionare «Con riga di intestazione».</a:t>
            </a:r>
            <a:endParaRPr/>
          </a:p>
          <a:p>
            <a:pPr indent="0" lvl="0" marL="0" rtl="0" algn="l">
              <a:spcBef>
                <a:spcPts val="0"/>
              </a:spcBef>
              <a:spcAft>
                <a:spcPts val="0"/>
              </a:spcAft>
              <a:buNone/>
            </a:pPr>
            <a:r>
              <a:t/>
            </a:r>
            <a:endParaRPr/>
          </a:p>
          <a:p>
            <a:pPr indent="0" lvl="0" marL="0" rtl="0" algn="l">
              <a:spcBef>
                <a:spcPts val="0"/>
              </a:spcBef>
              <a:spcAft>
                <a:spcPts val="0"/>
              </a:spcAft>
              <a:buNone/>
            </a:pPr>
            <a:r>
              <a:rPr lang="it-IT"/>
              <a:t>Alcune sintesi vocali leggono correttamente la tabella nel formato .ppt, altre funzionano correttamente convertendo il file in PDF.</a:t>
            </a:r>
            <a:endParaRPr/>
          </a:p>
          <a:p>
            <a:pPr indent="0" lvl="0" marL="0" rtl="0" algn="l">
              <a:spcBef>
                <a:spcPts val="0"/>
              </a:spcBef>
              <a:spcAft>
                <a:spcPts val="0"/>
              </a:spcAft>
              <a:buNone/>
            </a:pPr>
            <a:r>
              <a:rPr lang="it-IT"/>
              <a:t>Utilizzare una slide aggiuntiva, </a:t>
            </a:r>
            <a:r>
              <a:rPr b="0" i="0" lang="it-IT" sz="1200">
                <a:solidFill>
                  <a:schemeClr val="dk1"/>
                </a:solidFill>
                <a:latin typeface="Calibri"/>
                <a:ea typeface="Calibri"/>
                <a:cs typeface="Calibri"/>
                <a:sym typeface="Calibri"/>
              </a:rPr>
              <a:t>successiva alla Tabella, in cui presentare le informazioni principali della tabella in un breve testo (paragrafo o punti elenco).</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a:t>Quando viene inserita una formula, manualmente o mediante un’immagine, dev’essere inserito un testo alternativo che consenta ad una sintesi vocale di leggerla, procedendo in questo modo: cliccare con tasto destro sul campo in cui è inserita la formula, dal menù selezionare «Formato immagine». Si apre il menù a destra e si clicca sull’icona «Dimensioni e Proprietà», si clicca su «Testo Alternativo» e si inserisce la descrizione della formula per intero come da esempio.</a:t>
            </a:r>
            <a:endParaRPr/>
          </a:p>
          <a:p>
            <a:pPr indent="0" lvl="0" marL="0" rtl="0" algn="l">
              <a:spcBef>
                <a:spcPts val="0"/>
              </a:spcBef>
              <a:spcAft>
                <a:spcPts val="0"/>
              </a:spcAft>
              <a:buNone/>
            </a:pPr>
            <a:r>
              <a:rPr lang="it-IT"/>
              <a:t>Per Mac: per inserire testo alternativo cliccare con tasto destro sull’immagine, dal menu selezionare «Testo Alternativo». Si apre una finestra dove è possibile inserire il testo alternativo.</a:t>
            </a:r>
            <a:endParaRPr/>
          </a:p>
        </p:txBody>
      </p:sp>
      <p:sp>
        <p:nvSpPr>
          <p:cNvPr id="123" name="Google Shape;12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it-IT"/>
              <a:t>Quando viene rappresentata una formula chimica mediante un’immagine, dev’essere inserito un testo alternativo che consenta ad una sintesi vocale di leggerla, procedendo in questo modo: cliccare con tasto destro sul campo in cui è inserita la formula, dal menù selezionare «Formato immagine», si apre il menù a destra e si clicca sull’icona «Dimensioni e Proprietà», si clicca su «Testo Alternativo» e si inserisce la descrizione della formula per intero.</a:t>
            </a:r>
            <a:endParaRPr/>
          </a:p>
          <a:p>
            <a:pPr indent="0" lvl="0" marL="0" marR="0" rtl="0" algn="l">
              <a:lnSpc>
                <a:spcPct val="100000"/>
              </a:lnSpc>
              <a:spcBef>
                <a:spcPts val="0"/>
              </a:spcBef>
              <a:spcAft>
                <a:spcPts val="0"/>
              </a:spcAft>
              <a:buClr>
                <a:schemeClr val="dk1"/>
              </a:buClr>
              <a:buSzPts val="1200"/>
              <a:buFont typeface="Calibri"/>
              <a:buNone/>
            </a:pPr>
            <a:r>
              <a:rPr lang="it-IT"/>
              <a:t>Per Mac: per inserire testo alternativo cliccare con tasto destro sull’immagine, dal menu selezionare «Testo Alternativo», si apre una finestra dove è possibile inserire la descrizione della formula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a:t>Quando viene inserito un grafico, va sempre spiegato inserendo la tabella di dati, meglio se in una diapositiva successiva, in modo che una sintesi vocale possa leggere i dati che lo costituiscono.</a:t>
            </a:r>
            <a:endParaRPr/>
          </a:p>
          <a:p>
            <a:pPr indent="0" lvl="0" marL="0" marR="0" rtl="0" algn="l">
              <a:lnSpc>
                <a:spcPct val="100000"/>
              </a:lnSpc>
              <a:spcBef>
                <a:spcPts val="0"/>
              </a:spcBef>
              <a:spcAft>
                <a:spcPts val="0"/>
              </a:spcAft>
              <a:buClr>
                <a:schemeClr val="dk1"/>
              </a:buClr>
              <a:buSzPts val="1200"/>
              <a:buFont typeface="Calibri"/>
              <a:buNone/>
            </a:pPr>
            <a:r>
              <a:rPr lang="it-IT"/>
              <a:t>Può essere </a:t>
            </a:r>
            <a:r>
              <a:rPr b="0" i="0" lang="it-IT" sz="1200">
                <a:solidFill>
                  <a:schemeClr val="dk1"/>
                </a:solidFill>
                <a:latin typeface="Calibri"/>
                <a:ea typeface="Calibri"/>
                <a:cs typeface="Calibri"/>
                <a:sym typeface="Calibri"/>
              </a:rPr>
              <a:t>impiegata la funzione «Testo alternativo» per inserire una descrizione sintetica del grafico.</a:t>
            </a:r>
            <a:endParaRPr/>
          </a:p>
          <a:p>
            <a:pPr indent="0" lvl="0" marL="0" marR="0" rtl="0" algn="l">
              <a:lnSpc>
                <a:spcPct val="100000"/>
              </a:lnSpc>
              <a:spcBef>
                <a:spcPts val="0"/>
              </a:spcBef>
              <a:spcAft>
                <a:spcPts val="0"/>
              </a:spcAft>
              <a:buClr>
                <a:schemeClr val="dk1"/>
              </a:buClr>
              <a:buSzPts val="1200"/>
              <a:buFont typeface="Calibri"/>
              <a:buNone/>
            </a:pPr>
            <a:r>
              <a:rPr lang="it-IT"/>
              <a:t>Utilizzare una slide aggiuntiva,</a:t>
            </a:r>
            <a:r>
              <a:rPr b="0" i="0" lang="it-IT" sz="1200">
                <a:solidFill>
                  <a:schemeClr val="dk1"/>
                </a:solidFill>
                <a:latin typeface="Calibri"/>
                <a:ea typeface="Calibri"/>
                <a:cs typeface="Calibri"/>
                <a:sym typeface="Calibri"/>
              </a:rPr>
              <a:t> in cui le informazioni principali del grafico vengano presentate in un breve testo (paragrafo o punti elenco).</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39" name="Google Shape;13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a:t>Quando viene inserito un grafico, va sempre spiegato inserendo la tabella di dati, in modo che una sintesi vocale possa leggere i dati che lo costituiscono</a:t>
            </a:r>
            <a:endParaRPr/>
          </a:p>
          <a:p>
            <a:pPr indent="0" lvl="0" marL="0" marR="0" rtl="0" algn="l">
              <a:lnSpc>
                <a:spcPct val="100000"/>
              </a:lnSpc>
              <a:spcBef>
                <a:spcPts val="0"/>
              </a:spcBef>
              <a:spcAft>
                <a:spcPts val="0"/>
              </a:spcAft>
              <a:buClr>
                <a:schemeClr val="dk1"/>
              </a:buClr>
              <a:buSzPts val="1200"/>
              <a:buFont typeface="Calibri"/>
              <a:buNone/>
            </a:pPr>
            <a:r>
              <a:rPr lang="it-IT"/>
              <a:t>Alcune sintesi vocali leggono correttamente la tabella nel formato .ppt, altre funzionano correttamente convertendo il file in pdf.</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it-IT"/>
              <a:t>Per far sì che una sintesi vocale possa leggere correttamente la tabella: selezionare l’intera tabella, sarà visualizzato sulla barra in alto il menù «Strumenti tabella», da quel menù usare le «Righe di intestazione» dal menù «Progettazione».</a:t>
            </a:r>
            <a:endParaRPr/>
          </a:p>
          <a:p>
            <a:pPr indent="0" lvl="0" marL="0" rtl="0" algn="l">
              <a:spcBef>
                <a:spcPts val="0"/>
              </a:spcBef>
              <a:spcAft>
                <a:spcPts val="0"/>
              </a:spcAft>
              <a:buNone/>
            </a:pPr>
            <a:r>
              <a:rPr lang="it-IT"/>
              <a:t>Per Mac: selezionando la tabella comparirà nella barra in alto «Struttura Tabella», cliccare su «Struttura Tabella» e sulla barra a sinistra selezionare «Con riga di intestazione».</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46" name="Google Shape;14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it-IT"/>
              <a:t>Quando viene inserita un’immagine, può essere inserito un testo alternativo che consenta ad una sintesi vocale di leggerla, procedendo in questo modo: cliccare con tasto destro sul campo in cui è inserita l’immagine, dal menu selezionare «Formato immagine», si apre il menu a destra e si clicca sull’icona «Dimensioni e Proprietà», si seleziona «Testo Alternativo» e si inserisce la descrizione dell’immagine, come da esempio.</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it-IT"/>
              <a:t>Per immagini puramente decorative è possibile utilizzare la funzione «Testo Alternativo» specificando nella casella di testo: «Immagine decorativa». Non inserire mai testo all’interno delle immagini.</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it-IT"/>
              <a:t>Per Mac: per inserire testo alternativo cliccare con tasto destro sull’immagine, nel menu selezionare «Testo Alternativo», si apre una finestra dove è possibile inserire il testo alternativo.</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53" name="Google Shape;15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olo e testo verticale">
  <p:cSld name="2_Titolo e testo verticale">
    <p:spTree>
      <p:nvGrpSpPr>
        <p:cNvPr id="15" name="Shape 15"/>
        <p:cNvGrpSpPr/>
        <p:nvPr/>
      </p:nvGrpSpPr>
      <p:grpSpPr>
        <a:xfrm>
          <a:off x="0" y="0"/>
          <a:ext cx="0" cy="0"/>
          <a:chOff x="0" y="0"/>
          <a:chExt cx="0" cy="0"/>
        </a:xfrm>
      </p:grpSpPr>
      <p:sp>
        <p:nvSpPr>
          <p:cNvPr id="16" name="Google Shape;16;p16"/>
          <p:cNvSpPr/>
          <p:nvPr/>
        </p:nvSpPr>
        <p:spPr>
          <a:xfrm>
            <a:off x="0" y="0"/>
            <a:ext cx="12192000" cy="6858000"/>
          </a:xfrm>
          <a:prstGeom prst="rect">
            <a:avLst/>
          </a:prstGeom>
          <a:solidFill>
            <a:srgbClr val="AA0004"/>
          </a:solidFill>
          <a:ln>
            <a:noFill/>
          </a:ln>
        </p:spPr>
        <p:txBody>
          <a:bodyPr anchorCtr="0" anchor="ctr" bIns="45700" lIns="91425" spcFirstLastPara="1" rIns="360000" wrap="square" tIns="45700">
            <a:noAutofit/>
          </a:bodyPr>
          <a:lstStyle/>
          <a:p>
            <a:pPr indent="0" lvl="0" marL="0" marR="0" rtl="0" algn="r">
              <a:spcBef>
                <a:spcPts val="0"/>
              </a:spcBef>
              <a:spcAft>
                <a:spcPts val="0"/>
              </a:spcAft>
              <a:buNone/>
            </a:pPr>
            <a:r>
              <a:rPr b="1" i="0" lang="it-IT" sz="2400" u="none" cap="none" strike="noStrike">
                <a:solidFill>
                  <a:schemeClr val="lt1"/>
                </a:solidFill>
                <a:latin typeface="Arial"/>
                <a:ea typeface="Arial"/>
                <a:cs typeface="Arial"/>
                <a:sym typeface="Arial"/>
              </a:rPr>
              <a:t>  </a:t>
            </a:r>
            <a:endParaRPr/>
          </a:p>
        </p:txBody>
      </p:sp>
      <p:pic>
        <p:nvPicPr>
          <p:cNvPr id="17" name="Google Shape;17;p16"/>
          <p:cNvPicPr preferRelativeResize="0"/>
          <p:nvPr/>
        </p:nvPicPr>
        <p:blipFill rotWithShape="1">
          <a:blip r:embed="rId2">
            <a:alphaModFix/>
          </a:blip>
          <a:srcRect b="0" l="0" r="0" t="0"/>
          <a:stretch/>
        </p:blipFill>
        <p:spPr>
          <a:xfrm>
            <a:off x="3741397" y="1159933"/>
            <a:ext cx="4709206" cy="2105037"/>
          </a:xfrm>
          <a:prstGeom prst="rect">
            <a:avLst/>
          </a:prstGeom>
          <a:noFill/>
          <a:ln>
            <a:noFill/>
          </a:ln>
        </p:spPr>
      </p:pic>
      <p:sp>
        <p:nvSpPr>
          <p:cNvPr id="18" name="Google Shape;18;p16"/>
          <p:cNvSpPr txBox="1"/>
          <p:nvPr>
            <p:ph type="ctrTitle"/>
          </p:nvPr>
        </p:nvSpPr>
        <p:spPr>
          <a:xfrm>
            <a:off x="1547593" y="3285951"/>
            <a:ext cx="9096815" cy="12903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2935526" y="4741032"/>
            <a:ext cx="6320949" cy="75806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800"/>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69" name="Shape 69"/>
        <p:cNvGrpSpPr/>
        <p:nvPr/>
      </p:nvGrpSpPr>
      <p:grpSpPr>
        <a:xfrm>
          <a:off x="0" y="0"/>
          <a:ext cx="0" cy="0"/>
          <a:chOff x="0" y="0"/>
          <a:chExt cx="0" cy="0"/>
        </a:xfrm>
      </p:grpSpPr>
      <p:sp>
        <p:nvSpPr>
          <p:cNvPr id="70" name="Google Shape;7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73" name="Shape 73"/>
        <p:cNvGrpSpPr/>
        <p:nvPr/>
      </p:nvGrpSpPr>
      <p:grpSpPr>
        <a:xfrm>
          <a:off x="0" y="0"/>
          <a:ext cx="0" cy="0"/>
          <a:chOff x="0" y="0"/>
          <a:chExt cx="0" cy="0"/>
        </a:xfrm>
      </p:grpSpPr>
      <p:sp>
        <p:nvSpPr>
          <p:cNvPr id="74" name="Google Shape;74;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80" name="Shape 80"/>
        <p:cNvGrpSpPr/>
        <p:nvPr/>
      </p:nvGrpSpPr>
      <p:grpSpPr>
        <a:xfrm>
          <a:off x="0" y="0"/>
          <a:ext cx="0" cy="0"/>
          <a:chOff x="0" y="0"/>
          <a:chExt cx="0" cy="0"/>
        </a:xfrm>
      </p:grpSpPr>
      <p:sp>
        <p:nvSpPr>
          <p:cNvPr id="81" name="Google Shape;81;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7"/>
          <p:cNvSpPr/>
          <p:nvPr>
            <p:ph idx="2" type="pic"/>
          </p:nvPr>
        </p:nvSpPr>
        <p:spPr>
          <a:xfrm>
            <a:off x="5183188" y="987425"/>
            <a:ext cx="6172200" cy="4873625"/>
          </a:xfrm>
          <a:prstGeom prst="rect">
            <a:avLst/>
          </a:prstGeom>
          <a:noFill/>
          <a:ln>
            <a:noFill/>
          </a:ln>
        </p:spPr>
      </p:sp>
      <p:sp>
        <p:nvSpPr>
          <p:cNvPr id="83" name="Google Shape;83;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Layout personalizzato">
    <p:spTree>
      <p:nvGrpSpPr>
        <p:cNvPr id="87" name="Shape 87"/>
        <p:cNvGrpSpPr/>
        <p:nvPr/>
      </p:nvGrpSpPr>
      <p:grpSpPr>
        <a:xfrm>
          <a:off x="0" y="0"/>
          <a:ext cx="0" cy="0"/>
          <a:chOff x="0" y="0"/>
          <a:chExt cx="0" cy="0"/>
        </a:xfrm>
      </p:grpSpPr>
      <p:sp>
        <p:nvSpPr>
          <p:cNvPr id="88" name="Google Shape;8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olo e testo verticale">
  <p:cSld name="3_Titolo e testo verticale">
    <p:spTree>
      <p:nvGrpSpPr>
        <p:cNvPr id="20" name="Shape 20"/>
        <p:cNvGrpSpPr/>
        <p:nvPr/>
      </p:nvGrpSpPr>
      <p:grpSpPr>
        <a:xfrm>
          <a:off x="0" y="0"/>
          <a:ext cx="0" cy="0"/>
          <a:chOff x="0" y="0"/>
          <a:chExt cx="0" cy="0"/>
        </a:xfrm>
      </p:grpSpPr>
      <p:sp>
        <p:nvSpPr>
          <p:cNvPr id="21" name="Google Shape;21;p17"/>
          <p:cNvSpPr/>
          <p:nvPr/>
        </p:nvSpPr>
        <p:spPr>
          <a:xfrm>
            <a:off x="-1" y="0"/>
            <a:ext cx="12192001" cy="1138767"/>
          </a:xfrm>
          <a:prstGeom prst="rect">
            <a:avLst/>
          </a:prstGeom>
          <a:solidFill>
            <a:srgbClr val="AA0004"/>
          </a:solidFill>
          <a:ln>
            <a:noFill/>
          </a:ln>
        </p:spPr>
        <p:txBody>
          <a:bodyPr anchorCtr="0" anchor="ctr" bIns="45700" lIns="72000" spcFirstLastPara="1" rIns="360000" wrap="square" tIns="45700">
            <a:noAutofit/>
          </a:bodyPr>
          <a:lstStyle/>
          <a:p>
            <a:pPr indent="0" lvl="0" marL="0" marR="0" rtl="0" algn="r">
              <a:spcBef>
                <a:spcPts val="0"/>
              </a:spcBef>
              <a:spcAft>
                <a:spcPts val="0"/>
              </a:spcAft>
              <a:buNone/>
            </a:pPr>
            <a:r>
              <a:t/>
            </a:r>
            <a:endParaRPr b="1" i="0" sz="2400" u="none" cap="none" strike="noStrike">
              <a:solidFill>
                <a:schemeClr val="lt1"/>
              </a:solidFill>
              <a:latin typeface="Arial"/>
              <a:ea typeface="Arial"/>
              <a:cs typeface="Arial"/>
              <a:sym typeface="Arial"/>
            </a:endParaRPr>
          </a:p>
        </p:txBody>
      </p:sp>
      <p:sp>
        <p:nvSpPr>
          <p:cNvPr id="22" name="Google Shape;22;p17"/>
          <p:cNvSpPr txBox="1"/>
          <p:nvPr>
            <p:ph type="title"/>
          </p:nvPr>
        </p:nvSpPr>
        <p:spPr>
          <a:xfrm>
            <a:off x="456000" y="1153221"/>
            <a:ext cx="11736000" cy="1188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6179127" y="2592996"/>
            <a:ext cx="5663346" cy="38595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2" type="body"/>
          </p:nvPr>
        </p:nvSpPr>
        <p:spPr>
          <a:xfrm>
            <a:off x="1215640" y="2592996"/>
            <a:ext cx="3781233" cy="179427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7"/>
          <p:cNvSpPr txBox="1"/>
          <p:nvPr>
            <p:ph idx="3" type="body"/>
          </p:nvPr>
        </p:nvSpPr>
        <p:spPr>
          <a:xfrm>
            <a:off x="1215640" y="4777396"/>
            <a:ext cx="3781234" cy="179427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6" name="Google Shape;26;p17"/>
          <p:cNvPicPr preferRelativeResize="0"/>
          <p:nvPr/>
        </p:nvPicPr>
        <p:blipFill rotWithShape="1">
          <a:blip r:embed="rId2">
            <a:alphaModFix/>
          </a:blip>
          <a:srcRect b="0" l="0" r="0" t="0"/>
          <a:stretch/>
        </p:blipFill>
        <p:spPr>
          <a:xfrm>
            <a:off x="456000" y="147563"/>
            <a:ext cx="1885998" cy="843049"/>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p:cSld name="Titolo e testo verticale">
    <p:spTree>
      <p:nvGrpSpPr>
        <p:cNvPr id="27" name="Shape 27"/>
        <p:cNvGrpSpPr/>
        <p:nvPr/>
      </p:nvGrpSpPr>
      <p:grpSpPr>
        <a:xfrm>
          <a:off x="0" y="0"/>
          <a:ext cx="0" cy="0"/>
          <a:chOff x="0" y="0"/>
          <a:chExt cx="0" cy="0"/>
        </a:xfrm>
      </p:grpSpPr>
      <p:sp>
        <p:nvSpPr>
          <p:cNvPr id="28" name="Google Shape;28;p18"/>
          <p:cNvSpPr/>
          <p:nvPr/>
        </p:nvSpPr>
        <p:spPr>
          <a:xfrm>
            <a:off x="0" y="0"/>
            <a:ext cx="12192000" cy="6858000"/>
          </a:xfrm>
          <a:prstGeom prst="rect">
            <a:avLst/>
          </a:prstGeom>
          <a:solidFill>
            <a:srgbClr val="AA0004"/>
          </a:solidFill>
          <a:ln>
            <a:noFill/>
          </a:ln>
        </p:spPr>
        <p:txBody>
          <a:bodyPr anchorCtr="0" anchor="ctr" bIns="45700" lIns="91425" spcFirstLastPara="1" rIns="360000" wrap="square" tIns="45700">
            <a:noAutofit/>
          </a:bodyPr>
          <a:lstStyle/>
          <a:p>
            <a:pPr indent="0" lvl="0" marL="0" marR="0" rtl="0" algn="r">
              <a:spcBef>
                <a:spcPts val="0"/>
              </a:spcBef>
              <a:spcAft>
                <a:spcPts val="0"/>
              </a:spcAft>
              <a:buNone/>
            </a:pPr>
            <a:r>
              <a:t/>
            </a:r>
            <a:endParaRPr b="1" sz="2400">
              <a:solidFill>
                <a:schemeClr val="lt1"/>
              </a:solidFill>
              <a:latin typeface="Arial"/>
              <a:ea typeface="Arial"/>
              <a:cs typeface="Arial"/>
              <a:sym typeface="Arial"/>
            </a:endParaRPr>
          </a:p>
        </p:txBody>
      </p:sp>
      <p:pic>
        <p:nvPicPr>
          <p:cNvPr id="29" name="Google Shape;29;p18"/>
          <p:cNvPicPr preferRelativeResize="0"/>
          <p:nvPr/>
        </p:nvPicPr>
        <p:blipFill rotWithShape="1">
          <a:blip r:embed="rId2">
            <a:alphaModFix/>
          </a:blip>
          <a:srcRect b="0" l="0" r="0" t="0"/>
          <a:stretch/>
        </p:blipFill>
        <p:spPr>
          <a:xfrm>
            <a:off x="3501098" y="2269067"/>
            <a:ext cx="5189805" cy="231986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30" name="Shape 30"/>
        <p:cNvGrpSpPr/>
        <p:nvPr/>
      </p:nvGrpSpPr>
      <p:grpSpPr>
        <a:xfrm>
          <a:off x="0" y="0"/>
          <a:ext cx="0" cy="0"/>
          <a:chOff x="0" y="0"/>
          <a:chExt cx="0" cy="0"/>
        </a:xfrm>
      </p:grpSpPr>
      <p:sp>
        <p:nvSpPr>
          <p:cNvPr id="31" name="Google Shape;31;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36" name="Shape 36"/>
        <p:cNvGrpSpPr/>
        <p:nvPr/>
      </p:nvGrpSpPr>
      <p:grpSpPr>
        <a:xfrm>
          <a:off x="0" y="0"/>
          <a:ext cx="0" cy="0"/>
          <a:chOff x="0" y="0"/>
          <a:chExt cx="0" cy="0"/>
        </a:xfrm>
      </p:grpSpPr>
      <p:sp>
        <p:nvSpPr>
          <p:cNvPr id="37" name="Google Shape;3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42" name="Shape 42"/>
        <p:cNvGrpSpPr/>
        <p:nvPr/>
      </p:nvGrpSpPr>
      <p:grpSpPr>
        <a:xfrm>
          <a:off x="0" y="0"/>
          <a:ext cx="0" cy="0"/>
          <a:chOff x="0" y="0"/>
          <a:chExt cx="0" cy="0"/>
        </a:xfrm>
      </p:grpSpPr>
      <p:sp>
        <p:nvSpPr>
          <p:cNvPr id="43" name="Google Shape;43;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48" name="Shape 48"/>
        <p:cNvGrpSpPr/>
        <p:nvPr/>
      </p:nvGrpSpPr>
      <p:grpSpPr>
        <a:xfrm>
          <a:off x="0" y="0"/>
          <a:ext cx="0" cy="0"/>
          <a:chOff x="0" y="0"/>
          <a:chExt cx="0" cy="0"/>
        </a:xfrm>
      </p:grpSpPr>
      <p:sp>
        <p:nvSpPr>
          <p:cNvPr id="49" name="Google Shape;4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55" name="Shape 55"/>
        <p:cNvGrpSpPr/>
        <p:nvPr/>
      </p:nvGrpSpPr>
      <p:grpSpPr>
        <a:xfrm>
          <a:off x="0" y="0"/>
          <a:ext cx="0" cy="0"/>
          <a:chOff x="0" y="0"/>
          <a:chExt cx="0" cy="0"/>
        </a:xfrm>
      </p:grpSpPr>
      <p:sp>
        <p:nvSpPr>
          <p:cNvPr id="56" name="Google Shape;56;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64" name="Shape 64"/>
        <p:cNvGrpSpPr/>
        <p:nvPr/>
      </p:nvGrpSpPr>
      <p:grpSpPr>
        <a:xfrm>
          <a:off x="0" y="0"/>
          <a:ext cx="0" cy="0"/>
          <a:chOff x="0" y="0"/>
          <a:chExt cx="0" cy="0"/>
        </a:xfrm>
      </p:grpSpPr>
      <p:sp>
        <p:nvSpPr>
          <p:cNvPr id="65" name="Google Shape;6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hyperlink" Target="https://www.youtube.com/watch?v=5-MT5zeY6C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support.microsoft.com/it-it/office/rendere-le-presentazioni-di-powerpoint-accessibili-per-gli-utenti-con-disabilit%C3%A0-6f7772b2-2f33-4bd2-8ca7-dae3b2b3ef25" TargetMode="External"/><Relationship Id="rId4" Type="http://schemas.openxmlformats.org/officeDocument/2006/relationships/hyperlink" Target="https://docs.wiris.com/mathtype/en/mathtype-office-tools/support/mathtype-tips---tricks/tips-to-use-with-microsoft-powerpoint.html" TargetMode="External"/><Relationship Id="rId5" Type="http://schemas.openxmlformats.org/officeDocument/2006/relationships/hyperlink" Target="https://ccconlineed.instructure.com/courses/6911/pages/stem-in-microsoft-powerpoint" TargetMode="External"/><Relationship Id="rId6" Type="http://schemas.openxmlformats.org/officeDocument/2006/relationships/hyperlink" Target="https://drive.google.com/file/d/1oDOWkmMAOYDkxW7c0lCSqlIIVi1VKvX6/view?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1547593" y="3285951"/>
            <a:ext cx="9096815" cy="12903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Arial"/>
              <a:buNone/>
            </a:pPr>
            <a:r>
              <a:rPr lang="it-IT"/>
              <a:t>Titolo presentazione</a:t>
            </a:r>
            <a:endParaRPr/>
          </a:p>
        </p:txBody>
      </p:sp>
      <p:sp>
        <p:nvSpPr>
          <p:cNvPr id="98" name="Google Shape;98;p1"/>
          <p:cNvSpPr txBox="1"/>
          <p:nvPr>
            <p:ph idx="1" type="body"/>
          </p:nvPr>
        </p:nvSpPr>
        <p:spPr>
          <a:xfrm>
            <a:off x="2935526" y="4741032"/>
            <a:ext cx="6320949" cy="75806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456000" y="1160463"/>
            <a:ext cx="11736000" cy="118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it-IT"/>
              <a:t>Titolo di esempio slide 9</a:t>
            </a:r>
            <a:endParaRPr/>
          </a:p>
        </p:txBody>
      </p:sp>
      <p:pic>
        <p:nvPicPr>
          <p:cNvPr descr="Il Chiaro di Luna di Ludwig Van Beethoven" id="165" name="Google Shape;165;p10" title="Video musicale"/>
          <p:cNvPicPr preferRelativeResize="0"/>
          <p:nvPr>
            <p:ph idx="1" type="body"/>
          </p:nvPr>
        </p:nvPicPr>
        <p:blipFill rotWithShape="1">
          <a:blip r:embed="rId3">
            <a:alphaModFix/>
          </a:blip>
          <a:srcRect b="0" l="0" r="0" t="0"/>
          <a:stretch/>
        </p:blipFill>
        <p:spPr>
          <a:xfrm>
            <a:off x="942924" y="3587749"/>
            <a:ext cx="4572000" cy="2571750"/>
          </a:xfrm>
          <a:prstGeom prst="rect">
            <a:avLst/>
          </a:prstGeom>
          <a:noFill/>
          <a:ln>
            <a:noFill/>
          </a:ln>
        </p:spPr>
      </p:pic>
      <p:sp>
        <p:nvSpPr>
          <p:cNvPr id="166" name="Google Shape;166;p10"/>
          <p:cNvSpPr txBox="1"/>
          <p:nvPr>
            <p:ph idx="4294967295" type="body"/>
          </p:nvPr>
        </p:nvSpPr>
        <p:spPr>
          <a:xfrm>
            <a:off x="460512" y="2677086"/>
            <a:ext cx="5955528" cy="1821327"/>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1800"/>
              <a:buFont typeface="Arial"/>
              <a:buChar char="•"/>
            </a:pPr>
            <a:r>
              <a:rPr lang="it-IT" sz="1800" u="sng">
                <a:solidFill>
                  <a:schemeClr val="hlink"/>
                </a:solidFill>
                <a:latin typeface="Arial"/>
                <a:ea typeface="Arial"/>
                <a:cs typeface="Arial"/>
                <a:sym typeface="Arial"/>
                <a:hlinkClick r:id="rId4"/>
              </a:rPr>
              <a:t>https://www.youtube.com/watch?v=5-MT5zeY6CU</a:t>
            </a:r>
            <a:endParaRPr sz="18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456000" y="1160463"/>
            <a:ext cx="11736000" cy="118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it-IT"/>
              <a:t>Bibliografia</a:t>
            </a:r>
            <a:endParaRPr/>
          </a:p>
        </p:txBody>
      </p:sp>
      <p:sp>
        <p:nvSpPr>
          <p:cNvPr id="173" name="Google Shape;173;p13"/>
          <p:cNvSpPr txBox="1"/>
          <p:nvPr>
            <p:ph idx="4294967295" type="body"/>
          </p:nvPr>
        </p:nvSpPr>
        <p:spPr>
          <a:xfrm>
            <a:off x="460800" y="2685359"/>
            <a:ext cx="11382000" cy="3859500"/>
          </a:xfrm>
          <a:prstGeom prst="rect">
            <a:avLst/>
          </a:prstGeom>
          <a:noFill/>
          <a:ln>
            <a:noFill/>
          </a:ln>
        </p:spPr>
        <p:txBody>
          <a:bodyPr anchorCtr="0" anchor="t" bIns="45700" lIns="91425" spcFirstLastPara="1" rIns="91425" wrap="square" tIns="45700">
            <a:normAutofit fontScale="47500" lnSpcReduction="20000"/>
          </a:bodyPr>
          <a:lstStyle/>
          <a:p>
            <a:pPr indent="-325921" lvl="0" marL="457200" rtl="0" algn="l">
              <a:lnSpc>
                <a:spcPct val="115000"/>
              </a:lnSpc>
              <a:spcBef>
                <a:spcPts val="0"/>
              </a:spcBef>
              <a:spcAft>
                <a:spcPts val="0"/>
              </a:spcAft>
              <a:buSzPct val="100000"/>
              <a:buFont typeface="Arial"/>
              <a:buAutoNum type="arabicPeriod"/>
            </a:pPr>
            <a:r>
              <a:rPr lang="it-IT" sz="3226">
                <a:latin typeface="Arial"/>
                <a:ea typeface="Arial"/>
                <a:cs typeface="Arial"/>
                <a:sym typeface="Arial"/>
              </a:rPr>
              <a:t>Rendere le presentazioni di PowerPoint accessibili per gli utenti con disabilità (Microsoft support) </a:t>
            </a:r>
            <a:r>
              <a:rPr lang="it-IT" sz="3226" u="sng">
                <a:solidFill>
                  <a:schemeClr val="hlink"/>
                </a:solidFill>
                <a:latin typeface="Arial"/>
                <a:ea typeface="Arial"/>
                <a:cs typeface="Arial"/>
                <a:sym typeface="Arial"/>
                <a:hlinkClick r:id="rId3"/>
              </a:rPr>
              <a:t>https://support.microsoft.com/it-it/office/rendere-le-presentazioni-di-powerpoint-accessibili-per-gli-utenti-con-disabilit%C3%A0-6f7772b2-2f33-4bd2-8ca7-dae3b2b3ef25</a:t>
            </a:r>
            <a:endParaRPr sz="3226"/>
          </a:p>
          <a:p>
            <a:pPr indent="0" lvl="0" marL="457200" rtl="0" algn="l">
              <a:lnSpc>
                <a:spcPct val="115000"/>
              </a:lnSpc>
              <a:spcBef>
                <a:spcPts val="0"/>
              </a:spcBef>
              <a:spcAft>
                <a:spcPts val="0"/>
              </a:spcAft>
              <a:buNone/>
            </a:pPr>
            <a:r>
              <a:t/>
            </a:r>
            <a:endParaRPr sz="3226"/>
          </a:p>
          <a:p>
            <a:pPr indent="-325921" lvl="0" marL="457200" rtl="0" algn="l">
              <a:lnSpc>
                <a:spcPct val="115000"/>
              </a:lnSpc>
              <a:spcBef>
                <a:spcPts val="1000"/>
              </a:spcBef>
              <a:spcAft>
                <a:spcPts val="0"/>
              </a:spcAft>
              <a:buSzPct val="100000"/>
              <a:buFont typeface="Arial"/>
              <a:buAutoNum type="arabicPeriod"/>
            </a:pPr>
            <a:r>
              <a:rPr lang="it-IT" sz="3226">
                <a:latin typeface="Arial"/>
                <a:ea typeface="Arial"/>
                <a:cs typeface="Arial"/>
                <a:sym typeface="Arial"/>
              </a:rPr>
              <a:t>Tips to use with Microsoft PowerPoint </a:t>
            </a:r>
            <a:r>
              <a:rPr lang="it-IT" sz="3226" u="sng">
                <a:solidFill>
                  <a:schemeClr val="hlink"/>
                </a:solidFill>
                <a:latin typeface="Arial"/>
                <a:ea typeface="Arial"/>
                <a:cs typeface="Arial"/>
                <a:sym typeface="Arial"/>
                <a:hlinkClick r:id="rId4"/>
              </a:rPr>
              <a:t>https://docs.wiris.com/mathtype/en/mathtype-office-tools/support/mathtype-tips---tricks/tips-to-use-with-microsoft-powerpoint.html</a:t>
            </a:r>
            <a:endParaRPr sz="3226"/>
          </a:p>
          <a:p>
            <a:pPr indent="0" lvl="0" marL="457200" rtl="0" algn="l">
              <a:lnSpc>
                <a:spcPct val="115000"/>
              </a:lnSpc>
              <a:spcBef>
                <a:spcPts val="1000"/>
              </a:spcBef>
              <a:spcAft>
                <a:spcPts val="0"/>
              </a:spcAft>
              <a:buNone/>
            </a:pPr>
            <a:r>
              <a:t/>
            </a:r>
            <a:endParaRPr sz="3226"/>
          </a:p>
          <a:p>
            <a:pPr indent="-325921" lvl="0" marL="457200" rtl="0" algn="l">
              <a:lnSpc>
                <a:spcPct val="115000"/>
              </a:lnSpc>
              <a:spcBef>
                <a:spcPts val="1000"/>
              </a:spcBef>
              <a:spcAft>
                <a:spcPts val="0"/>
              </a:spcAft>
              <a:buSzPct val="100000"/>
              <a:buFont typeface="Arial"/>
              <a:buAutoNum type="arabicPeriod"/>
            </a:pPr>
            <a:r>
              <a:rPr lang="it-IT" sz="3226">
                <a:latin typeface="Arial"/>
                <a:ea typeface="Arial"/>
                <a:cs typeface="Arial"/>
                <a:sym typeface="Arial"/>
              </a:rPr>
              <a:t>STEM in Microsoft PowerPoint: Public STEM Accessibility </a:t>
            </a:r>
            <a:r>
              <a:rPr lang="it-IT" sz="3226" u="sng">
                <a:solidFill>
                  <a:schemeClr val="hlink"/>
                </a:solidFill>
                <a:latin typeface="Arial"/>
                <a:ea typeface="Arial"/>
                <a:cs typeface="Arial"/>
                <a:sym typeface="Arial"/>
                <a:hlinkClick r:id="rId5"/>
              </a:rPr>
              <a:t>https://ccconlineed.instructure.com/courses/6911/pages/stem-in-microsoft-powerpoint</a:t>
            </a:r>
            <a:endParaRPr sz="3226"/>
          </a:p>
          <a:p>
            <a:pPr indent="0" lvl="0" marL="457200" rtl="0" algn="l">
              <a:lnSpc>
                <a:spcPct val="115000"/>
              </a:lnSpc>
              <a:spcBef>
                <a:spcPts val="1000"/>
              </a:spcBef>
              <a:spcAft>
                <a:spcPts val="0"/>
              </a:spcAft>
              <a:buNone/>
            </a:pPr>
            <a:r>
              <a:t/>
            </a:r>
            <a:endParaRPr sz="3226"/>
          </a:p>
          <a:p>
            <a:pPr indent="-325921" lvl="0" marL="457200" rtl="0" algn="l">
              <a:lnSpc>
                <a:spcPct val="115000"/>
              </a:lnSpc>
              <a:spcBef>
                <a:spcPts val="0"/>
              </a:spcBef>
              <a:spcAft>
                <a:spcPts val="0"/>
              </a:spcAft>
              <a:buSzPct val="100000"/>
              <a:buAutoNum type="arabicPeriod"/>
            </a:pPr>
            <a:r>
              <a:rPr lang="it-IT" sz="3226"/>
              <a:t>Guida generale per rendere l’apprendimento accessibile</a:t>
            </a:r>
            <a:endParaRPr sz="3226"/>
          </a:p>
          <a:p>
            <a:pPr indent="0" lvl="0" marL="457200" rtl="0" algn="l">
              <a:lnSpc>
                <a:spcPct val="115000"/>
              </a:lnSpc>
              <a:spcBef>
                <a:spcPts val="0"/>
              </a:spcBef>
              <a:spcAft>
                <a:spcPts val="0"/>
              </a:spcAft>
              <a:buNone/>
            </a:pPr>
            <a:r>
              <a:rPr lang="it-IT" sz="3226" u="sng">
                <a:solidFill>
                  <a:schemeClr val="hlink"/>
                </a:solidFill>
                <a:hlinkClick r:id="rId6"/>
              </a:rPr>
              <a:t>https://drive.google.com/file/d/1oDOWkmMAOYDkxW7c0lCSqlIIVi1VKvX6/view?usp=sharing</a:t>
            </a:r>
            <a:endParaRPr sz="3226"/>
          </a:p>
          <a:p>
            <a:pPr indent="0" lvl="0" marL="144000" rtl="0" algn="l">
              <a:lnSpc>
                <a:spcPct val="90000"/>
              </a:lnSpc>
              <a:spcBef>
                <a:spcPts val="100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idx="4294967295" type="title"/>
          </p:nvPr>
        </p:nvSpPr>
        <p:spPr>
          <a:xfrm>
            <a:off x="838200" y="-1325563"/>
            <a:ext cx="10515600" cy="132556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it-IT"/>
              <a:t>Università degli Studi di Padova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456000" y="1160463"/>
            <a:ext cx="11736000" cy="118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it-IT"/>
              <a:t>Titolo di esempio slide 1</a:t>
            </a:r>
            <a:endParaRPr/>
          </a:p>
        </p:txBody>
      </p:sp>
      <p:sp>
        <p:nvSpPr>
          <p:cNvPr id="105" name="Google Shape;105;p2"/>
          <p:cNvSpPr txBox="1"/>
          <p:nvPr>
            <p:ph idx="4294967295" type="body"/>
          </p:nvPr>
        </p:nvSpPr>
        <p:spPr>
          <a:xfrm>
            <a:off x="503841" y="2676709"/>
            <a:ext cx="11184317" cy="41812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it-IT" sz="3200">
                <a:latin typeface="Arial"/>
                <a:ea typeface="Arial"/>
                <a:cs typeface="Arial"/>
                <a:sym typeface="Arial"/>
              </a:rPr>
              <a:t>Inserire paragrafo 1</a:t>
            </a:r>
            <a:endParaRPr/>
          </a:p>
          <a:p>
            <a:pPr indent="0" lvl="0" marL="0" rtl="0" algn="l">
              <a:lnSpc>
                <a:spcPct val="90000"/>
              </a:lnSpc>
              <a:spcBef>
                <a:spcPts val="1000"/>
              </a:spcBef>
              <a:spcAft>
                <a:spcPts val="0"/>
              </a:spcAft>
              <a:buClr>
                <a:schemeClr val="dk1"/>
              </a:buClr>
              <a:buSzPts val="3200"/>
              <a:buNone/>
            </a:pPr>
            <a:r>
              <a:t/>
            </a:r>
            <a:endParaRPr sz="3200">
              <a:latin typeface="Arial"/>
              <a:ea typeface="Arial"/>
              <a:cs typeface="Arial"/>
              <a:sym typeface="Arial"/>
            </a:endParaRPr>
          </a:p>
          <a:p>
            <a:pPr indent="0" lvl="0" marL="0" rtl="0" algn="l">
              <a:lnSpc>
                <a:spcPct val="90000"/>
              </a:lnSpc>
              <a:spcBef>
                <a:spcPts val="1000"/>
              </a:spcBef>
              <a:spcAft>
                <a:spcPts val="0"/>
              </a:spcAft>
              <a:buClr>
                <a:schemeClr val="dk1"/>
              </a:buClr>
              <a:buSzPts val="3200"/>
              <a:buNone/>
            </a:pPr>
            <a:r>
              <a:rPr lang="it-IT" sz="3200">
                <a:latin typeface="Arial"/>
                <a:ea typeface="Arial"/>
                <a:cs typeface="Arial"/>
                <a:sym typeface="Arial"/>
              </a:rPr>
              <a:t>Inserire paragrafo 2</a:t>
            </a:r>
            <a:endParaRPr/>
          </a:p>
          <a:p>
            <a:pPr indent="0" lvl="0" marL="0" rtl="0" algn="l">
              <a:lnSpc>
                <a:spcPct val="90000"/>
              </a:lnSpc>
              <a:spcBef>
                <a:spcPts val="1000"/>
              </a:spcBef>
              <a:spcAft>
                <a:spcPts val="0"/>
              </a:spcAft>
              <a:buClr>
                <a:schemeClr val="dk1"/>
              </a:buClr>
              <a:buSzPts val="3200"/>
              <a:buNone/>
            </a:pPr>
            <a:r>
              <a:t/>
            </a:r>
            <a:endParaRPr sz="3200">
              <a:latin typeface="Arial"/>
              <a:ea typeface="Arial"/>
              <a:cs typeface="Arial"/>
              <a:sym typeface="Arial"/>
            </a:endParaRPr>
          </a:p>
          <a:p>
            <a:pPr indent="0" lvl="0" marL="0" rtl="0" algn="l">
              <a:lnSpc>
                <a:spcPct val="90000"/>
              </a:lnSpc>
              <a:spcBef>
                <a:spcPts val="1000"/>
              </a:spcBef>
              <a:spcAft>
                <a:spcPts val="0"/>
              </a:spcAft>
              <a:buClr>
                <a:schemeClr val="dk1"/>
              </a:buClr>
              <a:buSzPts val="3200"/>
              <a:buNone/>
            </a:pPr>
            <a:r>
              <a:rPr lang="it-IT" sz="3200">
                <a:latin typeface="Arial"/>
                <a:ea typeface="Arial"/>
                <a:cs typeface="Arial"/>
                <a:sym typeface="Arial"/>
              </a:rPr>
              <a:t>Inserire paragrafo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456000" y="1160463"/>
            <a:ext cx="11736000" cy="118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it-IT"/>
              <a:t>Titolo di esempio slide 2</a:t>
            </a:r>
            <a:endParaRPr/>
          </a:p>
        </p:txBody>
      </p:sp>
      <p:sp>
        <p:nvSpPr>
          <p:cNvPr id="112" name="Google Shape;112;p3"/>
          <p:cNvSpPr txBox="1"/>
          <p:nvPr>
            <p:ph idx="4294967295" type="body"/>
          </p:nvPr>
        </p:nvSpPr>
        <p:spPr>
          <a:xfrm>
            <a:off x="460512" y="2665379"/>
            <a:ext cx="11381961" cy="38795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Font typeface="Noto Sans Symbols"/>
              <a:buChar char="▪"/>
            </a:pPr>
            <a:r>
              <a:rPr lang="it-IT" sz="3200">
                <a:latin typeface="Arial"/>
                <a:ea typeface="Arial"/>
                <a:cs typeface="Arial"/>
                <a:sym typeface="Arial"/>
              </a:rPr>
              <a:t>Inserire testo 1</a:t>
            </a:r>
            <a:endParaRPr/>
          </a:p>
          <a:p>
            <a:pPr indent="-228600" lvl="0" marL="228600" rtl="0" algn="l">
              <a:lnSpc>
                <a:spcPct val="90000"/>
              </a:lnSpc>
              <a:spcBef>
                <a:spcPts val="1000"/>
              </a:spcBef>
              <a:spcAft>
                <a:spcPts val="0"/>
              </a:spcAft>
              <a:buClr>
                <a:schemeClr val="dk1"/>
              </a:buClr>
              <a:buSzPts val="3200"/>
              <a:buFont typeface="Noto Sans Symbols"/>
              <a:buChar char="▪"/>
            </a:pPr>
            <a:r>
              <a:rPr lang="it-IT" sz="3200">
                <a:latin typeface="Arial"/>
                <a:ea typeface="Arial"/>
                <a:cs typeface="Arial"/>
                <a:sym typeface="Arial"/>
              </a:rPr>
              <a:t>Inserire testo 2</a:t>
            </a:r>
            <a:endParaRPr/>
          </a:p>
          <a:p>
            <a:pPr indent="-228600" lvl="0" marL="228600" rtl="0" algn="l">
              <a:lnSpc>
                <a:spcPct val="90000"/>
              </a:lnSpc>
              <a:spcBef>
                <a:spcPts val="1000"/>
              </a:spcBef>
              <a:spcAft>
                <a:spcPts val="0"/>
              </a:spcAft>
              <a:buClr>
                <a:schemeClr val="dk1"/>
              </a:buClr>
              <a:buSzPts val="3200"/>
              <a:buFont typeface="Noto Sans Symbols"/>
              <a:buChar char="▪"/>
            </a:pPr>
            <a:r>
              <a:rPr lang="it-IT" sz="3200">
                <a:latin typeface="Arial"/>
                <a:ea typeface="Arial"/>
                <a:cs typeface="Arial"/>
                <a:sym typeface="Arial"/>
              </a:rPr>
              <a:t>Inserire testo 3</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456000" y="1160463"/>
            <a:ext cx="11736000" cy="118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it-IT"/>
              <a:t>Titolo di esempio slide 3</a:t>
            </a:r>
            <a:endParaRPr/>
          </a:p>
        </p:txBody>
      </p:sp>
      <p:graphicFrame>
        <p:nvGraphicFramePr>
          <p:cNvPr descr="Tabella di sei righe e sette colonne" id="119" name="Google Shape;119;p4" title="Tabella"/>
          <p:cNvGraphicFramePr/>
          <p:nvPr/>
        </p:nvGraphicFramePr>
        <p:xfrm>
          <a:off x="678000" y="2556219"/>
          <a:ext cx="3000000" cy="3000000"/>
        </p:xfrm>
        <a:graphic>
          <a:graphicData uri="http://schemas.openxmlformats.org/drawingml/2006/table">
            <a:tbl>
              <a:tblPr firstRow="1">
                <a:noFill/>
                <a:tableStyleId>{B49EECCA-3B2E-439E-A9FE-AE0BB2C482AD}</a:tableStyleId>
              </a:tblPr>
              <a:tblGrid>
                <a:gridCol w="1548000"/>
                <a:gridCol w="1548000"/>
                <a:gridCol w="1548000"/>
                <a:gridCol w="1548000"/>
                <a:gridCol w="1548000"/>
                <a:gridCol w="1548000"/>
                <a:gridCol w="1548000"/>
              </a:tblGrid>
              <a:tr h="558100">
                <a:tc>
                  <a:txBody>
                    <a:bodyPr/>
                    <a:lstStyle/>
                    <a:p>
                      <a:pPr indent="0" lvl="0" marL="0" marR="0" rtl="0" algn="ctr">
                        <a:spcBef>
                          <a:spcPts val="0"/>
                        </a:spcBef>
                        <a:spcAft>
                          <a:spcPts val="0"/>
                        </a:spcAft>
                        <a:buNone/>
                      </a:pPr>
                      <a:r>
                        <a:rPr b="1" lang="it-IT" sz="1800" u="none" cap="none" strike="noStrike"/>
                        <a:t>Colonna 1</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it-IT" sz="1800" u="none" cap="none" strike="noStrike"/>
                        <a:t>Colonna 2</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it-IT" sz="1800" u="none" cap="none" strike="noStrike"/>
                        <a:t>Colonna 3</a:t>
                      </a:r>
                      <a:endParaRPr/>
                    </a:p>
                  </a:txBody>
                  <a:tcPr marT="45725" marB="45725" marR="91450" marL="91450" anchor="ctr"/>
                </a:tc>
                <a:tc>
                  <a:txBody>
                    <a:bodyPr/>
                    <a:lstStyle/>
                    <a:p>
                      <a:pPr indent="0" lvl="0" marL="0" marR="0" rtl="0" algn="ctr">
                        <a:spcBef>
                          <a:spcPts val="0"/>
                        </a:spcBef>
                        <a:spcAft>
                          <a:spcPts val="0"/>
                        </a:spcAft>
                        <a:buNone/>
                      </a:pPr>
                      <a:r>
                        <a:rPr b="1" lang="it-IT" sz="1800" u="none" cap="none" strike="noStrike"/>
                        <a:t>Colonna 4</a:t>
                      </a:r>
                      <a:endParaRPr/>
                    </a:p>
                  </a:txBody>
                  <a:tcPr marT="45725" marB="45725" marR="91450" marL="91450" anchor="ctr"/>
                </a:tc>
                <a:tc>
                  <a:txBody>
                    <a:bodyPr/>
                    <a:lstStyle/>
                    <a:p>
                      <a:pPr indent="0" lvl="0" marL="0" marR="0" rtl="0" algn="ctr">
                        <a:spcBef>
                          <a:spcPts val="0"/>
                        </a:spcBef>
                        <a:spcAft>
                          <a:spcPts val="0"/>
                        </a:spcAft>
                        <a:buNone/>
                      </a:pPr>
                      <a:r>
                        <a:rPr b="1" lang="it-IT" sz="1800" u="none" cap="none" strike="noStrike"/>
                        <a:t>Colonna 5</a:t>
                      </a:r>
                      <a:endParaRPr/>
                    </a:p>
                  </a:txBody>
                  <a:tcPr marT="45725" marB="45725" marR="91450" marL="91450" anchor="ctr"/>
                </a:tc>
                <a:tc>
                  <a:txBody>
                    <a:bodyPr/>
                    <a:lstStyle/>
                    <a:p>
                      <a:pPr indent="0" lvl="0" marL="0" marR="0" rtl="0" algn="ctr">
                        <a:spcBef>
                          <a:spcPts val="0"/>
                        </a:spcBef>
                        <a:spcAft>
                          <a:spcPts val="0"/>
                        </a:spcAft>
                        <a:buNone/>
                      </a:pPr>
                      <a:r>
                        <a:rPr b="1" lang="it-IT" sz="1800" u="none" cap="none" strike="noStrike"/>
                        <a:t>Colonna 6</a:t>
                      </a:r>
                      <a:endParaRPr/>
                    </a:p>
                  </a:txBody>
                  <a:tcPr marT="45725" marB="45725" marR="91450" marL="91450" anchor="ctr"/>
                </a:tc>
                <a:tc>
                  <a:txBody>
                    <a:bodyPr/>
                    <a:lstStyle/>
                    <a:p>
                      <a:pPr indent="0" lvl="0" marL="0" marR="0" rtl="0" algn="ctr">
                        <a:spcBef>
                          <a:spcPts val="0"/>
                        </a:spcBef>
                        <a:spcAft>
                          <a:spcPts val="0"/>
                        </a:spcAft>
                        <a:buNone/>
                      </a:pPr>
                      <a:r>
                        <a:rPr b="1" lang="it-IT" sz="1800" u="none" cap="none" strike="noStrike"/>
                        <a:t>Colonna 7</a:t>
                      </a:r>
                      <a:endParaRPr/>
                    </a:p>
                  </a:txBody>
                  <a:tcPr marT="45725" marB="45725" marR="91450" marL="91450" anchor="ctr"/>
                </a:tc>
              </a:tr>
              <a:tr h="558100">
                <a:tc>
                  <a:txBody>
                    <a:bodyPr/>
                    <a:lstStyle/>
                    <a:p>
                      <a:pPr indent="0" lvl="0" marL="0" marR="0" rtl="0" algn="ctr">
                        <a:spcBef>
                          <a:spcPts val="0"/>
                        </a:spcBef>
                        <a:spcAft>
                          <a:spcPts val="0"/>
                        </a:spcAft>
                        <a:buNone/>
                      </a:pPr>
                      <a:r>
                        <a:rPr lang="it-IT" sz="1800" u="none" cap="none" strike="noStrike"/>
                        <a:t>1</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1</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1</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1</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1</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1</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1</a:t>
                      </a:r>
                      <a:endParaRPr/>
                    </a:p>
                  </a:txBody>
                  <a:tcPr marT="45725" marB="45725" marR="91450" marL="91450" anchor="ctr"/>
                </a:tc>
              </a:tr>
              <a:tr h="558100">
                <a:tc>
                  <a:txBody>
                    <a:bodyPr/>
                    <a:lstStyle/>
                    <a:p>
                      <a:pPr indent="0" lvl="0" marL="0" marR="0" rtl="0" algn="ctr">
                        <a:spcBef>
                          <a:spcPts val="0"/>
                        </a:spcBef>
                        <a:spcAft>
                          <a:spcPts val="0"/>
                        </a:spcAft>
                        <a:buNone/>
                      </a:pPr>
                      <a:r>
                        <a:rPr lang="it-IT"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2</a:t>
                      </a:r>
                      <a:endParaRPr/>
                    </a:p>
                  </a:txBody>
                  <a:tcPr marT="45725" marB="45725" marR="91450" marL="91450" anchor="ctr"/>
                </a:tc>
              </a:tr>
              <a:tr h="558100">
                <a:tc>
                  <a:txBody>
                    <a:bodyPr/>
                    <a:lstStyle/>
                    <a:p>
                      <a:pPr indent="0" lvl="0" marL="0" marR="0" rtl="0" algn="ctr">
                        <a:spcBef>
                          <a:spcPts val="0"/>
                        </a:spcBef>
                        <a:spcAft>
                          <a:spcPts val="0"/>
                        </a:spcAft>
                        <a:buNone/>
                      </a:pPr>
                      <a:r>
                        <a:rPr lang="it-IT" sz="1800" u="none" cap="none" strike="noStrike"/>
                        <a:t>3</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3</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3</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3</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3</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3</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3</a:t>
                      </a:r>
                      <a:endParaRPr/>
                    </a:p>
                  </a:txBody>
                  <a:tcPr marT="45725" marB="45725" marR="91450" marL="91450" anchor="ctr"/>
                </a:tc>
              </a:tr>
              <a:tr h="558100">
                <a:tc>
                  <a:txBody>
                    <a:bodyPr/>
                    <a:lstStyle/>
                    <a:p>
                      <a:pPr indent="0" lvl="0" marL="0" marR="0" rtl="0" algn="ctr">
                        <a:spcBef>
                          <a:spcPts val="0"/>
                        </a:spcBef>
                        <a:spcAft>
                          <a:spcPts val="0"/>
                        </a:spcAft>
                        <a:buNone/>
                      </a:pPr>
                      <a:r>
                        <a:rPr lang="it-IT"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4</a:t>
                      </a:r>
                      <a:endParaRPr/>
                    </a:p>
                  </a:txBody>
                  <a:tcPr marT="45725" marB="45725" marR="91450" marL="91450" anchor="ctr"/>
                </a:tc>
              </a:tr>
              <a:tr h="558100">
                <a:tc>
                  <a:txBody>
                    <a:bodyPr/>
                    <a:lstStyle/>
                    <a:p>
                      <a:pPr indent="0" lvl="0" marL="0" marR="0" rtl="0" algn="ctr">
                        <a:spcBef>
                          <a:spcPts val="0"/>
                        </a:spcBef>
                        <a:spcAft>
                          <a:spcPts val="0"/>
                        </a:spcAft>
                        <a:buNone/>
                      </a:pPr>
                      <a:r>
                        <a:rPr lang="it-IT" sz="1800" u="none" cap="none" strike="noStrike"/>
                        <a:t>5</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5</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5</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5</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5</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5</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5</a:t>
                      </a:r>
                      <a:endParaRPr/>
                    </a:p>
                  </a:txBody>
                  <a:tcPr marT="45725" marB="45725" marR="91450" marL="91450" anchor="ctr"/>
                </a:tc>
              </a:tr>
              <a:tr h="558100">
                <a:tc>
                  <a:txBody>
                    <a:bodyPr/>
                    <a:lstStyle/>
                    <a:p>
                      <a:pPr indent="0" lvl="0" marL="0" marR="0" rtl="0" algn="ctr">
                        <a:spcBef>
                          <a:spcPts val="0"/>
                        </a:spcBef>
                        <a:spcAft>
                          <a:spcPts val="0"/>
                        </a:spcAft>
                        <a:buNone/>
                      </a:pPr>
                      <a:r>
                        <a:rPr lang="it-IT" sz="1800" u="none" cap="none" strike="noStrike"/>
                        <a:t>6</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6</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6</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6</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6</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6</a:t>
                      </a:r>
                      <a:endParaRPr/>
                    </a:p>
                  </a:txBody>
                  <a:tcPr marT="45725" marB="45725" marR="91450" marL="91450" anchor="ctr"/>
                </a:tc>
                <a:tc>
                  <a:txBody>
                    <a:bodyPr/>
                    <a:lstStyle/>
                    <a:p>
                      <a:pPr indent="0" lvl="0" marL="0" marR="0" rtl="0" algn="ctr">
                        <a:spcBef>
                          <a:spcPts val="0"/>
                        </a:spcBef>
                        <a:spcAft>
                          <a:spcPts val="0"/>
                        </a:spcAft>
                        <a:buNone/>
                      </a:pPr>
                      <a:r>
                        <a:rPr lang="it-IT" sz="1800" u="none" cap="none" strike="noStrike"/>
                        <a:t>6</a:t>
                      </a:r>
                      <a:endParaRPr/>
                    </a:p>
                  </a:txBody>
                  <a:tcPr marT="45725" marB="45725" marR="91450" marL="9145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456000" y="1160463"/>
            <a:ext cx="11736000" cy="118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it-IT"/>
              <a:t>Titolo di esempio slide 4</a:t>
            </a:r>
            <a:endParaRPr/>
          </a:p>
        </p:txBody>
      </p:sp>
      <p:pic>
        <p:nvPicPr>
          <p:cNvPr descr="Ics al quadrato uguale meno bi meno radice quadrata di delta fratto due a" id="126" name="Google Shape;126;p5" title="formula matematica"/>
          <p:cNvPicPr preferRelativeResize="0"/>
          <p:nvPr>
            <p:ph idx="4294967295" type="body"/>
          </p:nvPr>
        </p:nvPicPr>
        <p:blipFill rotWithShape="1">
          <a:blip r:embed="rId3">
            <a:alphaModFix/>
          </a:blip>
          <a:srcRect b="0" l="0" r="0" t="0"/>
          <a:stretch/>
        </p:blipFill>
        <p:spPr>
          <a:xfrm>
            <a:off x="765680" y="2809917"/>
            <a:ext cx="3927107" cy="2762450"/>
          </a:xfrm>
          <a:prstGeom prst="rect">
            <a:avLst/>
          </a:prstGeom>
          <a:noFill/>
          <a:ln>
            <a:noFill/>
          </a:ln>
        </p:spPr>
      </p:pic>
      <p:sp>
        <p:nvSpPr>
          <p:cNvPr id="127" name="Google Shape;127;p5"/>
          <p:cNvSpPr txBox="1"/>
          <p:nvPr/>
        </p:nvSpPr>
        <p:spPr>
          <a:xfrm>
            <a:off x="6096000" y="3587750"/>
            <a:ext cx="500513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3200" u="none" cap="none" strike="noStrike">
                <a:solidFill>
                  <a:schemeClr val="dk1"/>
                </a:solidFill>
                <a:latin typeface="Arial"/>
                <a:ea typeface="Arial"/>
                <a:cs typeface="Arial"/>
                <a:sym typeface="Arial"/>
              </a:rPr>
              <a:t>Inserendo testo </a:t>
            </a:r>
            <a:br>
              <a:rPr b="0" i="0" lang="it-IT" sz="3200" u="none" cap="none" strike="noStrike">
                <a:solidFill>
                  <a:schemeClr val="dk1"/>
                </a:solidFill>
                <a:latin typeface="Arial"/>
                <a:ea typeface="Arial"/>
                <a:cs typeface="Arial"/>
                <a:sym typeface="Arial"/>
              </a:rPr>
            </a:br>
            <a:r>
              <a:rPr b="0" i="0" lang="it-IT" sz="3200" u="none" cap="none" strike="noStrike">
                <a:solidFill>
                  <a:schemeClr val="dk1"/>
                </a:solidFill>
                <a:latin typeface="Arial"/>
                <a:ea typeface="Arial"/>
                <a:cs typeface="Arial"/>
                <a:sym typeface="Arial"/>
              </a:rPr>
              <a:t>la casella si espande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456000" y="1160463"/>
            <a:ext cx="11736000" cy="118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it-IT"/>
              <a:t>Titolo di esempio slide 5 </a:t>
            </a:r>
            <a:endParaRPr/>
          </a:p>
        </p:txBody>
      </p:sp>
      <p:sp>
        <p:nvSpPr>
          <p:cNvPr id="134" name="Google Shape;134;p6"/>
          <p:cNvSpPr txBox="1"/>
          <p:nvPr>
            <p:ph idx="4294967295" type="body"/>
          </p:nvPr>
        </p:nvSpPr>
        <p:spPr>
          <a:xfrm>
            <a:off x="460512" y="2681970"/>
            <a:ext cx="4505187" cy="42926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it-IT" sz="3200">
                <a:latin typeface="Arial"/>
                <a:ea typeface="Arial"/>
                <a:cs typeface="Arial"/>
                <a:sym typeface="Arial"/>
              </a:rPr>
              <a:t>Sottotitolo di esempio</a:t>
            </a:r>
            <a:endParaRPr/>
          </a:p>
          <a:p>
            <a:pPr indent="-228600" lvl="0" marL="228600" rtl="0" algn="l">
              <a:lnSpc>
                <a:spcPct val="90000"/>
              </a:lnSpc>
              <a:spcBef>
                <a:spcPts val="1000"/>
              </a:spcBef>
              <a:spcAft>
                <a:spcPts val="0"/>
              </a:spcAft>
              <a:buClr>
                <a:schemeClr val="dk1"/>
              </a:buClr>
              <a:buSzPts val="3200"/>
              <a:buChar char="•"/>
            </a:pPr>
            <a:r>
              <a:rPr lang="it-IT" sz="3200">
                <a:latin typeface="Arial"/>
                <a:ea typeface="Arial"/>
                <a:cs typeface="Arial"/>
                <a:sym typeface="Arial"/>
              </a:rPr>
              <a:t>Inserire testo</a:t>
            </a:r>
            <a:endParaRPr/>
          </a:p>
          <a:p>
            <a:pPr indent="-228600" lvl="0" marL="228600" rtl="0" algn="l">
              <a:lnSpc>
                <a:spcPct val="90000"/>
              </a:lnSpc>
              <a:spcBef>
                <a:spcPts val="1000"/>
              </a:spcBef>
              <a:spcAft>
                <a:spcPts val="0"/>
              </a:spcAft>
              <a:buClr>
                <a:schemeClr val="dk1"/>
              </a:buClr>
              <a:buSzPts val="3200"/>
              <a:buChar char="•"/>
            </a:pPr>
            <a:r>
              <a:rPr lang="it-IT" sz="3200">
                <a:latin typeface="Arial"/>
                <a:ea typeface="Arial"/>
                <a:cs typeface="Arial"/>
                <a:sym typeface="Arial"/>
              </a:rPr>
              <a:t>Inserire testo</a:t>
            </a:r>
            <a:endParaRPr/>
          </a:p>
          <a:p>
            <a:pPr indent="-228600" lvl="0" marL="228600" rtl="0" algn="l">
              <a:lnSpc>
                <a:spcPct val="90000"/>
              </a:lnSpc>
              <a:spcBef>
                <a:spcPts val="1000"/>
              </a:spcBef>
              <a:spcAft>
                <a:spcPts val="0"/>
              </a:spcAft>
              <a:buClr>
                <a:schemeClr val="dk1"/>
              </a:buClr>
              <a:buSzPts val="3200"/>
              <a:buChar char="•"/>
            </a:pPr>
            <a:r>
              <a:rPr lang="it-IT" sz="3200">
                <a:latin typeface="Arial"/>
                <a:ea typeface="Arial"/>
                <a:cs typeface="Arial"/>
                <a:sym typeface="Arial"/>
              </a:rPr>
              <a:t>Inserire testo</a:t>
            </a:r>
            <a:endParaRPr/>
          </a:p>
        </p:txBody>
      </p:sp>
      <p:pic>
        <p:nvPicPr>
          <p:cNvPr descr="descrizione della struttura chimica" id="135" name="Google Shape;135;p6" title="Struttura chimica"/>
          <p:cNvPicPr preferRelativeResize="0"/>
          <p:nvPr>
            <p:ph idx="1" type="body"/>
          </p:nvPr>
        </p:nvPicPr>
        <p:blipFill rotWithShape="1">
          <a:blip r:embed="rId3">
            <a:alphaModFix/>
          </a:blip>
          <a:srcRect b="0" l="0" r="0" t="0"/>
          <a:stretch/>
        </p:blipFill>
        <p:spPr>
          <a:xfrm>
            <a:off x="5932938" y="2241930"/>
            <a:ext cx="4947385" cy="35035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456000" y="1160463"/>
            <a:ext cx="11736000" cy="118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it-IT"/>
              <a:t>Titolo di esempio slide 6</a:t>
            </a:r>
            <a:endParaRPr/>
          </a:p>
        </p:txBody>
      </p:sp>
      <p:graphicFrame>
        <p:nvGraphicFramePr>
          <p:cNvPr descr="Il grafico rappresenta...&#10;&#10;" id="142" name="Google Shape;142;p7"/>
          <p:cNvGraphicFramePr/>
          <p:nvPr/>
        </p:nvGraphicFramePr>
        <p:xfrm>
          <a:off x="1500851" y="2347265"/>
          <a:ext cx="9190298" cy="4196800"/>
        </p:xfrm>
        <a:graphic>
          <a:graphicData uri="http://schemas.openxmlformats.org/drawingml/2006/chart">
            <c:chart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456000" y="1153221"/>
            <a:ext cx="11736000" cy="118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it-IT"/>
              <a:t>Titolo di esempio slide 7</a:t>
            </a:r>
            <a:endParaRPr/>
          </a:p>
        </p:txBody>
      </p:sp>
      <p:graphicFrame>
        <p:nvGraphicFramePr>
          <p:cNvPr id="149" name="Google Shape;149;p8"/>
          <p:cNvGraphicFramePr/>
          <p:nvPr/>
        </p:nvGraphicFramePr>
        <p:xfrm>
          <a:off x="1263570" y="2640188"/>
          <a:ext cx="3000000" cy="3000000"/>
        </p:xfrm>
        <a:graphic>
          <a:graphicData uri="http://schemas.openxmlformats.org/drawingml/2006/table">
            <a:tbl>
              <a:tblPr firstCol="1" firstRow="1">
                <a:noFill/>
                <a:tableStyleId>{B49EECCA-3B2E-439E-A9FE-AE0BB2C482AD}</a:tableStyleId>
              </a:tblPr>
              <a:tblGrid>
                <a:gridCol w="2977075"/>
                <a:gridCol w="2229250"/>
                <a:gridCol w="2229250"/>
                <a:gridCol w="2229250"/>
              </a:tblGrid>
              <a:tr h="716925">
                <a:tc>
                  <a:txBody>
                    <a:bodyPr/>
                    <a:lstStyle/>
                    <a:p>
                      <a:pPr indent="0" lvl="0" marL="0" marR="0" rtl="0" algn="ctr">
                        <a:spcBef>
                          <a:spcPts val="0"/>
                        </a:spcBef>
                        <a:spcAft>
                          <a:spcPts val="0"/>
                        </a:spcAft>
                        <a:buNone/>
                      </a:pPr>
                      <a:r>
                        <a:rPr lang="it-IT" sz="1800" u="none" cap="none" strike="noStrike"/>
                        <a:t> </a:t>
                      </a:r>
                      <a:endParaRPr b="0" i="0" sz="18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b="1" lang="it-IT" sz="1800" u="none" cap="none" strike="noStrike"/>
                        <a:t>Serie 1</a:t>
                      </a:r>
                      <a:endParaRPr b="1" i="0" sz="1800" u="none" cap="none" strike="noStrike">
                        <a:solidFill>
                          <a:srgbClr val="000000"/>
                        </a:solidFill>
                        <a:latin typeface="Arial"/>
                        <a:ea typeface="Arial"/>
                        <a:cs typeface="Arial"/>
                        <a:sym typeface="Arial"/>
                      </a:endParaRPr>
                    </a:p>
                  </a:txBody>
                  <a:tcPr marT="9525" marB="0" marR="0" marL="0" anchor="ctr"/>
                </a:tc>
                <a:tc>
                  <a:txBody>
                    <a:bodyPr/>
                    <a:lstStyle/>
                    <a:p>
                      <a:pPr indent="0" lvl="0" marL="0" marR="0" rtl="0" algn="ctr">
                        <a:spcBef>
                          <a:spcPts val="0"/>
                        </a:spcBef>
                        <a:spcAft>
                          <a:spcPts val="0"/>
                        </a:spcAft>
                        <a:buNone/>
                      </a:pPr>
                      <a:r>
                        <a:rPr b="1" lang="it-IT" sz="1800" u="none" cap="none" strike="noStrike"/>
                        <a:t>Serie 2</a:t>
                      </a:r>
                      <a:endParaRPr b="1" i="0" sz="1800" u="none" cap="none" strike="noStrike">
                        <a:solidFill>
                          <a:srgbClr val="000000"/>
                        </a:solidFill>
                        <a:latin typeface="Arial"/>
                        <a:ea typeface="Arial"/>
                        <a:cs typeface="Arial"/>
                        <a:sym typeface="Arial"/>
                      </a:endParaRPr>
                    </a:p>
                  </a:txBody>
                  <a:tcPr marT="9525" marB="0" marR="0" marL="0" anchor="ctr"/>
                </a:tc>
                <a:tc>
                  <a:txBody>
                    <a:bodyPr/>
                    <a:lstStyle/>
                    <a:p>
                      <a:pPr indent="0" lvl="0" marL="0" marR="0" rtl="0" algn="ctr">
                        <a:spcBef>
                          <a:spcPts val="0"/>
                        </a:spcBef>
                        <a:spcAft>
                          <a:spcPts val="0"/>
                        </a:spcAft>
                        <a:buNone/>
                      </a:pPr>
                      <a:r>
                        <a:rPr b="1" lang="it-IT" sz="1800" u="none" cap="none" strike="noStrike"/>
                        <a:t>Serie 3</a:t>
                      </a:r>
                      <a:endParaRPr b="1" i="0" sz="1800" u="none" cap="none" strike="noStrike">
                        <a:solidFill>
                          <a:srgbClr val="000000"/>
                        </a:solidFill>
                        <a:latin typeface="Arial"/>
                        <a:ea typeface="Arial"/>
                        <a:cs typeface="Arial"/>
                        <a:sym typeface="Arial"/>
                      </a:endParaRPr>
                    </a:p>
                  </a:txBody>
                  <a:tcPr marT="9525" marB="0" marR="0" marL="0" anchor="ctr"/>
                </a:tc>
              </a:tr>
              <a:tr h="716925">
                <a:tc>
                  <a:txBody>
                    <a:bodyPr/>
                    <a:lstStyle/>
                    <a:p>
                      <a:pPr indent="0" lvl="0" marL="0" marR="0" rtl="0" algn="ctr">
                        <a:spcBef>
                          <a:spcPts val="0"/>
                        </a:spcBef>
                        <a:spcAft>
                          <a:spcPts val="0"/>
                        </a:spcAft>
                        <a:buNone/>
                      </a:pPr>
                      <a:r>
                        <a:rPr b="1" lang="it-IT" sz="1800" u="none" cap="none" strike="noStrike"/>
                        <a:t>Categoria 1</a:t>
                      </a:r>
                      <a:endParaRPr b="1" i="0" sz="18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it-IT" sz="1800" u="none" cap="none" strike="noStrike"/>
                        <a:t>4,3</a:t>
                      </a:r>
                      <a:endParaRPr b="0" i="0" sz="1800" u="none" cap="none" strike="noStrike">
                        <a:solidFill>
                          <a:srgbClr val="000000"/>
                        </a:solidFill>
                        <a:latin typeface="Arial"/>
                        <a:ea typeface="Arial"/>
                        <a:cs typeface="Arial"/>
                        <a:sym typeface="Arial"/>
                      </a:endParaRPr>
                    </a:p>
                  </a:txBody>
                  <a:tcPr marT="9525" marB="0" marR="0" marL="0" anchor="ctr"/>
                </a:tc>
                <a:tc>
                  <a:txBody>
                    <a:bodyPr/>
                    <a:lstStyle/>
                    <a:p>
                      <a:pPr indent="0" lvl="0" marL="0" marR="0" rtl="0" algn="ctr">
                        <a:spcBef>
                          <a:spcPts val="0"/>
                        </a:spcBef>
                        <a:spcAft>
                          <a:spcPts val="0"/>
                        </a:spcAft>
                        <a:buNone/>
                      </a:pPr>
                      <a:r>
                        <a:rPr lang="it-IT" sz="1800" u="none" cap="none" strike="noStrike"/>
                        <a:t>2,4</a:t>
                      </a:r>
                      <a:endParaRPr b="0" i="0" sz="1800" u="none" cap="none" strike="noStrike">
                        <a:solidFill>
                          <a:srgbClr val="000000"/>
                        </a:solidFill>
                        <a:latin typeface="Arial"/>
                        <a:ea typeface="Arial"/>
                        <a:cs typeface="Arial"/>
                        <a:sym typeface="Arial"/>
                      </a:endParaRPr>
                    </a:p>
                  </a:txBody>
                  <a:tcPr marT="9525" marB="0" marR="0" marL="0" anchor="ctr"/>
                </a:tc>
                <a:tc>
                  <a:txBody>
                    <a:bodyPr/>
                    <a:lstStyle/>
                    <a:p>
                      <a:pPr indent="0" lvl="0" marL="0" marR="0" rtl="0" algn="ctr">
                        <a:spcBef>
                          <a:spcPts val="0"/>
                        </a:spcBef>
                        <a:spcAft>
                          <a:spcPts val="0"/>
                        </a:spcAft>
                        <a:buNone/>
                      </a:pPr>
                      <a:r>
                        <a:rPr lang="it-IT" sz="1800" u="none" cap="none" strike="noStrike"/>
                        <a:t>2</a:t>
                      </a:r>
                      <a:endParaRPr b="0" i="0" sz="1800" u="none" cap="none" strike="noStrike">
                        <a:solidFill>
                          <a:srgbClr val="000000"/>
                        </a:solidFill>
                        <a:latin typeface="Arial"/>
                        <a:ea typeface="Arial"/>
                        <a:cs typeface="Arial"/>
                        <a:sym typeface="Arial"/>
                      </a:endParaRPr>
                    </a:p>
                  </a:txBody>
                  <a:tcPr marT="9525" marB="0" marR="0" marL="0" anchor="ctr"/>
                </a:tc>
              </a:tr>
              <a:tr h="716925">
                <a:tc>
                  <a:txBody>
                    <a:bodyPr/>
                    <a:lstStyle/>
                    <a:p>
                      <a:pPr indent="0" lvl="0" marL="0" marR="0" rtl="0" algn="ctr">
                        <a:spcBef>
                          <a:spcPts val="0"/>
                        </a:spcBef>
                        <a:spcAft>
                          <a:spcPts val="0"/>
                        </a:spcAft>
                        <a:buNone/>
                      </a:pPr>
                      <a:r>
                        <a:rPr b="1" lang="it-IT" sz="1800" u="none" cap="none" strike="noStrike"/>
                        <a:t>Categoria 2</a:t>
                      </a:r>
                      <a:endParaRPr b="1" i="0" sz="18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it-IT" sz="1800" u="none" cap="none" strike="noStrike"/>
                        <a:t>2,5</a:t>
                      </a:r>
                      <a:endParaRPr b="0" i="0" sz="1800" u="none" cap="none" strike="noStrike">
                        <a:solidFill>
                          <a:srgbClr val="000000"/>
                        </a:solidFill>
                        <a:latin typeface="Arial"/>
                        <a:ea typeface="Arial"/>
                        <a:cs typeface="Arial"/>
                        <a:sym typeface="Arial"/>
                      </a:endParaRPr>
                    </a:p>
                  </a:txBody>
                  <a:tcPr marT="9525" marB="0" marR="0" marL="0" anchor="ctr"/>
                </a:tc>
                <a:tc>
                  <a:txBody>
                    <a:bodyPr/>
                    <a:lstStyle/>
                    <a:p>
                      <a:pPr indent="0" lvl="0" marL="0" marR="0" rtl="0" algn="ctr">
                        <a:spcBef>
                          <a:spcPts val="0"/>
                        </a:spcBef>
                        <a:spcAft>
                          <a:spcPts val="0"/>
                        </a:spcAft>
                        <a:buNone/>
                      </a:pPr>
                      <a:r>
                        <a:rPr lang="it-IT" sz="1800" u="none" cap="none" strike="noStrike"/>
                        <a:t>4,4</a:t>
                      </a:r>
                      <a:endParaRPr b="0" i="0" sz="1800" u="none" cap="none" strike="noStrike">
                        <a:solidFill>
                          <a:srgbClr val="000000"/>
                        </a:solidFill>
                        <a:latin typeface="Arial"/>
                        <a:ea typeface="Arial"/>
                        <a:cs typeface="Arial"/>
                        <a:sym typeface="Arial"/>
                      </a:endParaRPr>
                    </a:p>
                  </a:txBody>
                  <a:tcPr marT="9525" marB="0" marR="0" marL="0" anchor="ctr"/>
                </a:tc>
                <a:tc>
                  <a:txBody>
                    <a:bodyPr/>
                    <a:lstStyle/>
                    <a:p>
                      <a:pPr indent="0" lvl="0" marL="0" marR="0" rtl="0" algn="ctr">
                        <a:spcBef>
                          <a:spcPts val="0"/>
                        </a:spcBef>
                        <a:spcAft>
                          <a:spcPts val="0"/>
                        </a:spcAft>
                        <a:buNone/>
                      </a:pPr>
                      <a:r>
                        <a:rPr lang="it-IT" sz="1800" u="none" cap="none" strike="noStrike"/>
                        <a:t>2</a:t>
                      </a:r>
                      <a:endParaRPr b="0" i="0" sz="1800" u="none" cap="none" strike="noStrike">
                        <a:solidFill>
                          <a:srgbClr val="000000"/>
                        </a:solidFill>
                        <a:latin typeface="Arial"/>
                        <a:ea typeface="Arial"/>
                        <a:cs typeface="Arial"/>
                        <a:sym typeface="Arial"/>
                      </a:endParaRPr>
                    </a:p>
                  </a:txBody>
                  <a:tcPr marT="9525" marB="0" marR="0" marL="0" anchor="ctr"/>
                </a:tc>
              </a:tr>
              <a:tr h="716925">
                <a:tc>
                  <a:txBody>
                    <a:bodyPr/>
                    <a:lstStyle/>
                    <a:p>
                      <a:pPr indent="0" lvl="0" marL="0" marR="0" rtl="0" algn="ctr">
                        <a:spcBef>
                          <a:spcPts val="0"/>
                        </a:spcBef>
                        <a:spcAft>
                          <a:spcPts val="0"/>
                        </a:spcAft>
                        <a:buNone/>
                      </a:pPr>
                      <a:r>
                        <a:rPr b="1" lang="it-IT" sz="1800" u="none" cap="none" strike="noStrike"/>
                        <a:t>Categoria 3</a:t>
                      </a:r>
                      <a:endParaRPr b="1" i="0" sz="18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it-IT" sz="1800" u="none" cap="none" strike="noStrike"/>
                        <a:t>3,5</a:t>
                      </a:r>
                      <a:endParaRPr b="0" i="0" sz="1800" u="none" cap="none" strike="noStrike">
                        <a:solidFill>
                          <a:srgbClr val="000000"/>
                        </a:solidFill>
                        <a:latin typeface="Arial"/>
                        <a:ea typeface="Arial"/>
                        <a:cs typeface="Arial"/>
                        <a:sym typeface="Arial"/>
                      </a:endParaRPr>
                    </a:p>
                  </a:txBody>
                  <a:tcPr marT="9525" marB="0" marR="0" marL="0" anchor="ctr"/>
                </a:tc>
                <a:tc>
                  <a:txBody>
                    <a:bodyPr/>
                    <a:lstStyle/>
                    <a:p>
                      <a:pPr indent="0" lvl="0" marL="0" marR="0" rtl="0" algn="ctr">
                        <a:spcBef>
                          <a:spcPts val="0"/>
                        </a:spcBef>
                        <a:spcAft>
                          <a:spcPts val="0"/>
                        </a:spcAft>
                        <a:buNone/>
                      </a:pPr>
                      <a:r>
                        <a:rPr lang="it-IT" sz="1800" u="none" cap="none" strike="noStrike"/>
                        <a:t>1,8</a:t>
                      </a:r>
                      <a:endParaRPr b="0" i="0" sz="1800" u="none" cap="none" strike="noStrike">
                        <a:solidFill>
                          <a:srgbClr val="000000"/>
                        </a:solidFill>
                        <a:latin typeface="Arial"/>
                        <a:ea typeface="Arial"/>
                        <a:cs typeface="Arial"/>
                        <a:sym typeface="Arial"/>
                      </a:endParaRPr>
                    </a:p>
                  </a:txBody>
                  <a:tcPr marT="9525" marB="0" marR="0" marL="0" anchor="ctr"/>
                </a:tc>
                <a:tc>
                  <a:txBody>
                    <a:bodyPr/>
                    <a:lstStyle/>
                    <a:p>
                      <a:pPr indent="0" lvl="0" marL="0" marR="0" rtl="0" algn="ctr">
                        <a:spcBef>
                          <a:spcPts val="0"/>
                        </a:spcBef>
                        <a:spcAft>
                          <a:spcPts val="0"/>
                        </a:spcAft>
                        <a:buNone/>
                      </a:pPr>
                      <a:r>
                        <a:rPr lang="it-IT" sz="1800" u="none" cap="none" strike="noStrike"/>
                        <a:t>3</a:t>
                      </a:r>
                      <a:endParaRPr b="0" i="0" sz="1800" u="none" cap="none" strike="noStrike">
                        <a:solidFill>
                          <a:srgbClr val="000000"/>
                        </a:solidFill>
                        <a:latin typeface="Arial"/>
                        <a:ea typeface="Arial"/>
                        <a:cs typeface="Arial"/>
                        <a:sym typeface="Arial"/>
                      </a:endParaRPr>
                    </a:p>
                  </a:txBody>
                  <a:tcPr marT="9525" marB="0" marR="0" marL="0" anchor="ctr"/>
                </a:tc>
              </a:tr>
              <a:tr h="716925">
                <a:tc>
                  <a:txBody>
                    <a:bodyPr/>
                    <a:lstStyle/>
                    <a:p>
                      <a:pPr indent="0" lvl="0" marL="0" marR="0" rtl="0" algn="ctr">
                        <a:spcBef>
                          <a:spcPts val="0"/>
                        </a:spcBef>
                        <a:spcAft>
                          <a:spcPts val="0"/>
                        </a:spcAft>
                        <a:buNone/>
                      </a:pPr>
                      <a:r>
                        <a:rPr b="1" lang="it-IT" sz="1800" u="none" cap="none" strike="noStrike"/>
                        <a:t>Categoria 4</a:t>
                      </a:r>
                      <a:endParaRPr b="1" i="0" sz="18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ctr">
                        <a:spcBef>
                          <a:spcPts val="0"/>
                        </a:spcBef>
                        <a:spcAft>
                          <a:spcPts val="0"/>
                        </a:spcAft>
                        <a:buNone/>
                      </a:pPr>
                      <a:r>
                        <a:rPr lang="it-IT" sz="1800" u="none" cap="none" strike="noStrike"/>
                        <a:t>4,5</a:t>
                      </a:r>
                      <a:endParaRPr b="0" i="0" sz="1800" u="none" cap="none" strike="noStrike">
                        <a:solidFill>
                          <a:srgbClr val="000000"/>
                        </a:solidFill>
                        <a:latin typeface="Arial"/>
                        <a:ea typeface="Arial"/>
                        <a:cs typeface="Arial"/>
                        <a:sym typeface="Arial"/>
                      </a:endParaRPr>
                    </a:p>
                  </a:txBody>
                  <a:tcPr marT="9525" marB="0" marR="0" marL="0" anchor="ctr"/>
                </a:tc>
                <a:tc>
                  <a:txBody>
                    <a:bodyPr/>
                    <a:lstStyle/>
                    <a:p>
                      <a:pPr indent="0" lvl="0" marL="0" marR="0" rtl="0" algn="ctr">
                        <a:spcBef>
                          <a:spcPts val="0"/>
                        </a:spcBef>
                        <a:spcAft>
                          <a:spcPts val="0"/>
                        </a:spcAft>
                        <a:buNone/>
                      </a:pPr>
                      <a:r>
                        <a:rPr lang="it-IT" sz="1800" u="none" cap="none" strike="noStrike"/>
                        <a:t>2,8</a:t>
                      </a:r>
                      <a:endParaRPr b="0" i="0" sz="1800" u="none" cap="none" strike="noStrike">
                        <a:solidFill>
                          <a:srgbClr val="000000"/>
                        </a:solidFill>
                        <a:latin typeface="Arial"/>
                        <a:ea typeface="Arial"/>
                        <a:cs typeface="Arial"/>
                        <a:sym typeface="Arial"/>
                      </a:endParaRPr>
                    </a:p>
                  </a:txBody>
                  <a:tcPr marT="9525" marB="0" marR="0" marL="0" anchor="ctr"/>
                </a:tc>
                <a:tc>
                  <a:txBody>
                    <a:bodyPr/>
                    <a:lstStyle/>
                    <a:p>
                      <a:pPr indent="0" lvl="0" marL="0" marR="0" rtl="0" algn="ctr">
                        <a:spcBef>
                          <a:spcPts val="0"/>
                        </a:spcBef>
                        <a:spcAft>
                          <a:spcPts val="0"/>
                        </a:spcAft>
                        <a:buNone/>
                      </a:pPr>
                      <a:r>
                        <a:rPr lang="it-IT" sz="1800" u="none" cap="none" strike="noStrike"/>
                        <a:t>5</a:t>
                      </a:r>
                      <a:endParaRPr b="0" i="0" sz="1800" u="none" cap="none" strike="noStrike">
                        <a:solidFill>
                          <a:srgbClr val="000000"/>
                        </a:solidFill>
                        <a:latin typeface="Arial"/>
                        <a:ea typeface="Arial"/>
                        <a:cs typeface="Arial"/>
                        <a:sym typeface="Arial"/>
                      </a:endParaRPr>
                    </a:p>
                  </a:txBody>
                  <a:tcPr marT="9525" marB="0" marR="0" marL="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456000" y="1160463"/>
            <a:ext cx="11736000" cy="118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it-IT"/>
              <a:t>Titolo di esempio slide 8</a:t>
            </a:r>
            <a:endParaRPr/>
          </a:p>
        </p:txBody>
      </p:sp>
      <p:pic>
        <p:nvPicPr>
          <p:cNvPr descr="Immagine decorativa&#10;&#10;Lampadina. Rappresenta un'intuizione, un'idea." id="156" name="Google Shape;156;p9"/>
          <p:cNvPicPr preferRelativeResize="0"/>
          <p:nvPr/>
        </p:nvPicPr>
        <p:blipFill rotWithShape="1">
          <a:blip r:embed="rId3">
            <a:alphaModFix/>
          </a:blip>
          <a:srcRect b="0" l="0" r="0" t="0"/>
          <a:stretch/>
        </p:blipFill>
        <p:spPr>
          <a:xfrm>
            <a:off x="558606" y="3240824"/>
            <a:ext cx="2369940" cy="2537427"/>
          </a:xfrm>
          <a:prstGeom prst="rect">
            <a:avLst/>
          </a:prstGeom>
          <a:noFill/>
          <a:ln>
            <a:noFill/>
          </a:ln>
        </p:spPr>
      </p:pic>
      <p:pic>
        <p:nvPicPr>
          <p:cNvPr descr="&#10;&#10;Ritratto di Leonardo Da Vinci" id="157" name="Google Shape;157;p9"/>
          <p:cNvPicPr preferRelativeResize="0"/>
          <p:nvPr/>
        </p:nvPicPr>
        <p:blipFill rotWithShape="1">
          <a:blip r:embed="rId4">
            <a:alphaModFix/>
          </a:blip>
          <a:srcRect b="0" l="0" r="0" t="0"/>
          <a:stretch/>
        </p:blipFill>
        <p:spPr>
          <a:xfrm>
            <a:off x="3133545" y="2893457"/>
            <a:ext cx="2369940" cy="3559097"/>
          </a:xfrm>
          <a:prstGeom prst="rect">
            <a:avLst/>
          </a:prstGeom>
          <a:noFill/>
          <a:ln>
            <a:noFill/>
          </a:ln>
        </p:spPr>
      </p:pic>
      <p:sp>
        <p:nvSpPr>
          <p:cNvPr id="158" name="Google Shape;158;p9"/>
          <p:cNvSpPr txBox="1"/>
          <p:nvPr>
            <p:ph idx="1" type="body"/>
          </p:nvPr>
        </p:nvSpPr>
        <p:spPr>
          <a:xfrm>
            <a:off x="6096000" y="2905491"/>
            <a:ext cx="5240240" cy="355909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it-IT" sz="3200">
                <a:latin typeface="Arial"/>
                <a:ea typeface="Arial"/>
                <a:cs typeface="Arial"/>
                <a:sym typeface="Arial"/>
              </a:rPr>
              <a:t>Inserire testo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2022-07-26T10:43:33Z</dcterms:created>
  <dc:creator>Bocchi Giuliano</dc:creator>
</cp:coreProperties>
</file>