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4"/>
  </p:normalViewPr>
  <p:slideViewPr>
    <p:cSldViewPr snapToGrid="0" snapToObjects="1">
      <p:cViewPr varScale="1">
        <p:scale>
          <a:sx n="112" d="100"/>
          <a:sy n="112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B598D-0FCB-F94D-86E5-5CB6D3CB3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A7A93C-F4B0-5146-BBA1-991A43095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89616-6B9B-224D-896F-88D36C33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5F3-5234-9545-A289-EC60B7636DE7}" type="datetimeFigureOut">
              <a:rPr kumimoji="1" lang="ko-KR" altLang="en-US" smtClean="0"/>
              <a:t>2021. 2. 27.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C4F60-BEE7-8447-A744-0CF4899B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ADF56-C95E-8041-B16A-1B306BDE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FF4-024E-DD4E-AFFC-5F0E93D7E3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613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6DA07-FD4E-1E42-96AF-353C8BE3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41FEE7-9202-184B-9F8E-A01E03284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4C417-4691-6E45-A67C-2DBB4FCE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5F3-5234-9545-A289-EC60B7636DE7}" type="datetimeFigureOut">
              <a:rPr kumimoji="1" lang="ko-KR" altLang="en-US" smtClean="0"/>
              <a:t>2021. 2. 27.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2B0A3-F85B-7248-BB92-E57E4D11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6983A4-4C07-434B-B8B6-3236B016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FF4-024E-DD4E-AFFC-5F0E93D7E3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388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01078B-C76A-6F4F-9CEA-4CC2356F8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C104DF-A2DC-BD49-835F-3E7DC7011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B1851-B69D-4041-873C-D8DED420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5F3-5234-9545-A289-EC60B7636DE7}" type="datetimeFigureOut">
              <a:rPr kumimoji="1" lang="ko-KR" altLang="en-US" smtClean="0"/>
              <a:t>2021. 2. 27.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CC76F-7B22-2148-B15E-54AB1B61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8CE81-1F4A-F045-9672-BA210702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FF4-024E-DD4E-AFFC-5F0E93D7E3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735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286AE-BA11-CE45-B435-AA175BB0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9CFB5-C8D2-7F4B-BB45-DAF8C078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9BF81-4820-0942-B7E8-19121FE2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5F3-5234-9545-A289-EC60B7636DE7}" type="datetimeFigureOut">
              <a:rPr kumimoji="1" lang="ko-KR" altLang="en-US" smtClean="0"/>
              <a:t>2021. 2. 27.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8F9C3-54B1-0542-BF04-356E4006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CAF1A-2384-664E-82B7-26737BE7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FF4-024E-DD4E-AFFC-5F0E93D7E3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636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32F09-AB11-BF45-ACD8-DB19677A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0A725-DF0E-F74F-9FBD-D9DFE2473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6B43D-FFEF-5A48-A871-CC9B1C81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5F3-5234-9545-A289-EC60B7636DE7}" type="datetimeFigureOut">
              <a:rPr kumimoji="1" lang="ko-KR" altLang="en-US" smtClean="0"/>
              <a:t>2021. 2. 27.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39F18-23B0-C74B-89A0-3A8D7975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03E4F-00F3-1F48-A416-C2719AE0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FF4-024E-DD4E-AFFC-5F0E93D7E3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840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D9877-7A1F-0F4E-96F8-1C6539EC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DA603-FBEA-1846-ACB3-121958A66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5F409-64F4-3243-B1FE-CA6621A7B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A370B-4983-4D4F-AE10-FE0DA995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5F3-5234-9545-A289-EC60B7636DE7}" type="datetimeFigureOut">
              <a:rPr kumimoji="1" lang="ko-KR" altLang="en-US" smtClean="0"/>
              <a:t>2021. 2. 27.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9C3C1-73B4-A041-B292-21F77571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034B14-FB2C-674A-9BE5-F2DA8C6C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FF4-024E-DD4E-AFFC-5F0E93D7E3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500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CC05A-4645-C245-9790-28A771FD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D6411-FBCA-A243-9CB6-847ABAD8C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1518D6-6E81-B840-B64E-505A6624E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720634-7DA4-1442-8498-63597E47A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971ADC-D6E8-3749-9EA0-DDDF9B1E7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A96EB-7291-C748-8D7F-58D8A44C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5F3-5234-9545-A289-EC60B7636DE7}" type="datetimeFigureOut">
              <a:rPr kumimoji="1" lang="ko-KR" altLang="en-US" smtClean="0"/>
              <a:t>2021. 2. 27.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B3CC11-C8EA-A248-904D-F6FED709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41FB7F-1234-CE42-89A1-76E08F36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FF4-024E-DD4E-AFFC-5F0E93D7E3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606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D2591-37C4-3F45-BE79-7FD7D551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5BDD92-C5D8-5D43-AFAA-CA625663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5F3-5234-9545-A289-EC60B7636DE7}" type="datetimeFigureOut">
              <a:rPr kumimoji="1" lang="ko-KR" altLang="en-US" smtClean="0"/>
              <a:t>2021. 2. 27.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AC5771-7961-4046-A7ED-0C2FA43F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1D0D0A-C45C-1F4B-99EB-45AD354C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FF4-024E-DD4E-AFFC-5F0E93D7E3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79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2D52FA-BA0D-B143-966D-27C7FD39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5F3-5234-9545-A289-EC60B7636DE7}" type="datetimeFigureOut">
              <a:rPr kumimoji="1" lang="ko-KR" altLang="en-US" smtClean="0"/>
              <a:t>2021. 2. 27.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ED2813-9063-0D46-83F0-AA91906D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5E1A04-1A78-EE4F-8672-D9CE7E5E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FF4-024E-DD4E-AFFC-5F0E93D7E3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294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95C6-BCBA-2249-A214-52110FF9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9FE23-0A37-6747-9AEF-5567BA9E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2E5D8D-4C25-8049-967E-3FA82B7D5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4526F-161A-9D4D-BDDB-7F6792E1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5F3-5234-9545-A289-EC60B7636DE7}" type="datetimeFigureOut">
              <a:rPr kumimoji="1" lang="ko-KR" altLang="en-US" smtClean="0"/>
              <a:t>2021. 2. 27.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A3A81-FE50-E24A-B664-30C88C62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9FBFB5-5203-DD42-8511-09BA0F80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FF4-024E-DD4E-AFFC-5F0E93D7E3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417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01C09-1273-6A4E-9E8E-5B469664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104DF7-E9DC-6F4E-BED0-E1BEA3231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EAD12A-74D4-8848-83A6-DCCFB124E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4F3361-A5B3-3E4D-9225-788EC525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5F3-5234-9545-A289-EC60B7636DE7}" type="datetimeFigureOut">
              <a:rPr kumimoji="1" lang="ko-KR" altLang="en-US" smtClean="0"/>
              <a:t>2021. 2. 27.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3F796-3E36-CB4D-A130-FDF1C427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F317E-B5DC-644F-94C2-3731CEC3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AEFF4-024E-DD4E-AFFC-5F0E93D7E3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63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5EE498-AC99-F14E-AA72-ECB3C61B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835D8-AEC3-DA4D-BBC5-E7596E375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90BE5-1690-DB40-AE60-41B78C42A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5F3-5234-9545-A289-EC60B7636DE7}" type="datetimeFigureOut">
              <a:rPr kumimoji="1" lang="ko-KR" altLang="en-US" smtClean="0"/>
              <a:t>2021. 2. 27.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2E685-CD4C-4741-AF2A-FEC81FF9F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B15C3-D83F-E246-9BAB-2405FCAA3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AEFF4-024E-DD4E-AFFC-5F0E93D7E3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49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D133F-F8AA-A241-9515-8753E6515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>
                <a:latin typeface="Helvetica" pitchFamily="2" charset="0"/>
              </a:rPr>
              <a:t>Current state of </a:t>
            </a:r>
            <a:r>
              <a:rPr kumimoji="1" lang="en-US" altLang="ko-KR" dirty="0" err="1">
                <a:latin typeface="Helvetica" pitchFamily="2" charset="0"/>
              </a:rPr>
              <a:t>Staxnet</a:t>
            </a:r>
            <a:br>
              <a:rPr kumimoji="1" lang="en-US" altLang="ko-KR" dirty="0">
                <a:latin typeface="Helvetica" pitchFamily="2" charset="0"/>
              </a:rPr>
            </a:br>
            <a:r>
              <a:rPr kumimoji="1" lang="en-US" altLang="ko-KR" dirty="0">
                <a:latin typeface="Helvetica" pitchFamily="2" charset="0"/>
              </a:rPr>
              <a:t>for data transmission</a:t>
            </a:r>
            <a:endParaRPr kumimoji="1" lang="ko-KR" altLang="en-US" dirty="0">
              <a:latin typeface="Helvetica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2F35E4-0F56-C54A-94AC-26B7B7F52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4908"/>
            <a:ext cx="9144000" cy="1655762"/>
          </a:xfrm>
        </p:spPr>
        <p:txBody>
          <a:bodyPr/>
          <a:lstStyle/>
          <a:p>
            <a:r>
              <a:rPr kumimoji="1" lang="en-US" altLang="ko-KR" dirty="0" err="1">
                <a:latin typeface="Helvetica" pitchFamily="2" charset="0"/>
              </a:rPr>
              <a:t>Youngrak</a:t>
            </a:r>
            <a:r>
              <a:rPr kumimoji="1" lang="en-US" altLang="ko-KR" dirty="0">
                <a:latin typeface="Helvetica" pitchFamily="2" charset="0"/>
              </a:rPr>
              <a:t> Ryu</a:t>
            </a:r>
          </a:p>
          <a:p>
            <a:r>
              <a:rPr kumimoji="1" lang="en-US" altLang="ko-KR" dirty="0">
                <a:latin typeface="Helvetica" pitchFamily="2" charset="0"/>
              </a:rPr>
              <a:t>27 Feb 2021</a:t>
            </a:r>
            <a:endParaRPr kumimoji="1" lang="ko-KR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6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3F8D-282D-0545-8796-FFE721C8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3500" b="1" dirty="0">
                <a:latin typeface="Helvetica" pitchFamily="2" charset="0"/>
              </a:rPr>
              <a:t>Thank you for watching the demo</a:t>
            </a:r>
            <a:endParaRPr kumimoji="1" lang="ko-KR" altLang="en-US" sz="35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8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3F8D-282D-0545-8796-FFE721C8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700" b="1" dirty="0">
                <a:latin typeface="Helvetica" pitchFamily="2" charset="0"/>
              </a:rPr>
              <a:t>Main features</a:t>
            </a:r>
            <a:endParaRPr kumimoji="1" lang="ko-KR" altLang="en-US" sz="2700" b="1" dirty="0">
              <a:latin typeface="Helvetica" pitchFamily="2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AB596-45FE-A142-8771-609C8262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500" dirty="0">
                <a:latin typeface="Helvetica" pitchFamily="2" charset="0"/>
              </a:rPr>
              <a:t>Address mapping server</a:t>
            </a:r>
          </a:p>
          <a:p>
            <a:endParaRPr kumimoji="1" lang="en-US" altLang="ko-KR" sz="2500" dirty="0">
              <a:latin typeface="Helvetica" pitchFamily="2" charset="0"/>
            </a:endParaRPr>
          </a:p>
          <a:p>
            <a:r>
              <a:rPr kumimoji="1" lang="en-US" altLang="ko-KR" sz="2500" dirty="0">
                <a:latin typeface="Helvetica" pitchFamily="2" charset="0"/>
              </a:rPr>
              <a:t>KV-pairs based data transmission</a:t>
            </a:r>
          </a:p>
          <a:p>
            <a:endParaRPr kumimoji="1" lang="en-US" altLang="ko-KR" sz="2500" dirty="0">
              <a:latin typeface="Helvetica" pitchFamily="2" charset="0"/>
            </a:endParaRPr>
          </a:p>
          <a:p>
            <a:r>
              <a:rPr kumimoji="1" lang="en-US" altLang="ko-KR" sz="2500" dirty="0">
                <a:latin typeface="Helvetica" pitchFamily="2" charset="0"/>
              </a:rPr>
              <a:t>P2P data transmission</a:t>
            </a:r>
          </a:p>
          <a:p>
            <a:pPr lvl="1"/>
            <a:r>
              <a:rPr kumimoji="1" lang="en-US" altLang="ko-KR" sz="2100" dirty="0">
                <a:latin typeface="Helvetica" pitchFamily="2" charset="0"/>
              </a:rPr>
              <a:t>TCP</a:t>
            </a:r>
          </a:p>
          <a:p>
            <a:pPr lvl="1"/>
            <a:r>
              <a:rPr kumimoji="1" lang="en-US" altLang="ko-KR" sz="2100" dirty="0">
                <a:latin typeface="Helvetica" pitchFamily="2" charset="0"/>
              </a:rPr>
              <a:t>UDP</a:t>
            </a:r>
          </a:p>
          <a:p>
            <a:pPr lvl="1"/>
            <a:r>
              <a:rPr kumimoji="1" lang="en-US" altLang="ko-KR" sz="2100" dirty="0">
                <a:latin typeface="Helvetica" pitchFamily="2" charset="0"/>
              </a:rPr>
              <a:t>QUIC</a:t>
            </a:r>
          </a:p>
          <a:p>
            <a:endParaRPr kumimoji="1" lang="en-US" altLang="ko-KR" sz="25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3F8D-282D-0545-8796-FFE721C8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700" b="1" dirty="0">
                <a:latin typeface="Helvetica" pitchFamily="2" charset="0"/>
              </a:rPr>
              <a:t>#1 </a:t>
            </a:r>
            <a:r>
              <a:rPr kumimoji="1" lang="en-US" altLang="ko-KR" sz="2700" b="1" dirty="0" err="1">
                <a:latin typeface="Helvetica" pitchFamily="2" charset="0"/>
              </a:rPr>
              <a:t>Scnario</a:t>
            </a:r>
            <a:r>
              <a:rPr kumimoji="1" lang="en-US" altLang="ko-KR" sz="2700" b="1" dirty="0">
                <a:latin typeface="Helvetica" pitchFamily="2" charset="0"/>
              </a:rPr>
              <a:t> </a:t>
            </a:r>
            <a:r>
              <a:rPr kumimoji="1" lang="en-US" altLang="ko-KR" sz="2700" b="1" dirty="0" err="1">
                <a:latin typeface="Helvetica" pitchFamily="2" charset="0"/>
              </a:rPr>
              <a:t>architectur</a:t>
            </a:r>
            <a:endParaRPr kumimoji="1" lang="ko-KR" altLang="en-US" sz="2700" b="1" dirty="0">
              <a:latin typeface="Helvetica" pitchFamily="2" charset="0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84ADE9F-B4E6-064C-9502-901E1ED2C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281" y="1397749"/>
            <a:ext cx="6207437" cy="5262542"/>
          </a:xfrm>
        </p:spPr>
      </p:pic>
    </p:spTree>
    <p:extLst>
      <p:ext uri="{BB962C8B-B14F-4D97-AF65-F5344CB8AC3E}">
        <p14:creationId xmlns:p14="http://schemas.microsoft.com/office/powerpoint/2010/main" val="27213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3F8D-282D-0545-8796-FFE721C8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700" b="1" dirty="0">
                <a:latin typeface="Helvetica" pitchFamily="2" charset="0"/>
              </a:rPr>
              <a:t>#1 </a:t>
            </a:r>
            <a:r>
              <a:rPr kumimoji="1" lang="en-US" altLang="ko-KR" sz="2700" b="1" dirty="0" err="1">
                <a:latin typeface="Helvetica" pitchFamily="2" charset="0"/>
              </a:rPr>
              <a:t>Scnario’s</a:t>
            </a:r>
            <a:r>
              <a:rPr kumimoji="1" lang="en-US" altLang="ko-KR" sz="2700" b="1" dirty="0">
                <a:latin typeface="Helvetica" pitchFamily="2" charset="0"/>
              </a:rPr>
              <a:t> problem</a:t>
            </a:r>
            <a:endParaRPr kumimoji="1" lang="ko-KR" altLang="en-US" sz="2700" b="1" dirty="0">
              <a:latin typeface="Helvetica" pitchFamily="2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8BD173-76A0-B346-8969-EDAF6CF1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>
                <a:latin typeface="Helvetica" pitchFamily="2" charset="0"/>
              </a:rPr>
              <a:t>Lack of reliability</a:t>
            </a:r>
          </a:p>
          <a:p>
            <a:endParaRPr lang="en-US" altLang="ko-KR" sz="2500" dirty="0">
              <a:latin typeface="Helvetica" pitchFamily="2" charset="0"/>
            </a:endParaRPr>
          </a:p>
          <a:p>
            <a:r>
              <a:rPr lang="en-US" altLang="ko-KR" sz="2500" dirty="0">
                <a:latin typeface="Helvetica" pitchFamily="2" charset="0"/>
              </a:rPr>
              <a:t>Data integrity</a:t>
            </a:r>
          </a:p>
          <a:p>
            <a:endParaRPr lang="en-US" altLang="ko-KR" sz="2500" dirty="0">
              <a:latin typeface="Helvetica" pitchFamily="2" charset="0"/>
            </a:endParaRPr>
          </a:p>
          <a:p>
            <a:r>
              <a:rPr lang="en-US" altLang="ko-KR" sz="2500" dirty="0">
                <a:latin typeface="Helvetica" pitchFamily="2" charset="0"/>
              </a:rPr>
              <a:t>Needs fault tolerance</a:t>
            </a:r>
          </a:p>
          <a:p>
            <a:endParaRPr lang="en-US" altLang="ko-KR" sz="2500" dirty="0">
              <a:latin typeface="Helvetica" pitchFamily="2" charset="0"/>
            </a:endParaRPr>
          </a:p>
          <a:p>
            <a:r>
              <a:rPr lang="en-US" altLang="ko-KR" sz="2500" dirty="0">
                <a:latin typeface="Helvetica" pitchFamily="2" charset="0"/>
              </a:rPr>
              <a:t>Data transmission speed</a:t>
            </a:r>
          </a:p>
          <a:p>
            <a:endParaRPr lang="en-US" altLang="ko-KR" sz="2500" dirty="0">
              <a:latin typeface="Helvetica" pitchFamily="2" charset="0"/>
            </a:endParaRPr>
          </a:p>
          <a:p>
            <a:r>
              <a:rPr lang="en-US" altLang="ko-KR" sz="2500" dirty="0">
                <a:latin typeface="Helvetica" pitchFamily="2" charset="0"/>
              </a:rPr>
              <a:t>Network resources</a:t>
            </a:r>
          </a:p>
          <a:p>
            <a:endParaRPr lang="ko-KR" altLang="en-US" sz="25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6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3F8D-282D-0545-8796-FFE721C8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700" b="1" dirty="0">
                <a:latin typeface="Helvetica" pitchFamily="2" charset="0"/>
              </a:rPr>
              <a:t>#2 </a:t>
            </a:r>
            <a:r>
              <a:rPr kumimoji="1" lang="en-US" altLang="ko-KR" sz="2700" b="1" dirty="0" err="1">
                <a:latin typeface="Helvetica" pitchFamily="2" charset="0"/>
              </a:rPr>
              <a:t>Scnario</a:t>
            </a:r>
            <a:r>
              <a:rPr kumimoji="1" lang="en-US" altLang="ko-KR" sz="2700" b="1" dirty="0">
                <a:latin typeface="Helvetica" pitchFamily="2" charset="0"/>
              </a:rPr>
              <a:t> </a:t>
            </a:r>
            <a:r>
              <a:rPr kumimoji="1" lang="en-US" altLang="ko-KR" sz="2700" b="1" dirty="0" err="1">
                <a:latin typeface="Helvetica" pitchFamily="2" charset="0"/>
              </a:rPr>
              <a:t>architectur</a:t>
            </a:r>
            <a:endParaRPr kumimoji="1" lang="ko-KR" altLang="en-US" sz="2700" b="1" dirty="0">
              <a:latin typeface="Helvetica" pitchFamily="2" charset="0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2818155-B4F8-0342-9EC6-741746D6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469" y="1325563"/>
            <a:ext cx="7183059" cy="5138995"/>
          </a:xfrm>
        </p:spPr>
      </p:pic>
    </p:spTree>
    <p:extLst>
      <p:ext uri="{BB962C8B-B14F-4D97-AF65-F5344CB8AC3E}">
        <p14:creationId xmlns:p14="http://schemas.microsoft.com/office/powerpoint/2010/main" val="309412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3F8D-282D-0545-8796-FFE721C8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700" b="1" dirty="0">
                <a:latin typeface="Helvetica" pitchFamily="2" charset="0"/>
              </a:rPr>
              <a:t>#2 </a:t>
            </a:r>
            <a:r>
              <a:rPr kumimoji="1" lang="en-US" altLang="ko-KR" sz="2700" b="1" dirty="0" err="1">
                <a:latin typeface="Helvetica" pitchFamily="2" charset="0"/>
              </a:rPr>
              <a:t>Scnario’s</a:t>
            </a:r>
            <a:r>
              <a:rPr kumimoji="1" lang="en-US" altLang="ko-KR" sz="2700" b="1" dirty="0">
                <a:latin typeface="Helvetica" pitchFamily="2" charset="0"/>
              </a:rPr>
              <a:t> features</a:t>
            </a:r>
            <a:endParaRPr kumimoji="1" lang="ko-KR" altLang="en-US" sz="2700" b="1" dirty="0">
              <a:latin typeface="Helvetica" pitchFamily="2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8BD173-76A0-B346-8969-EDAF6CF1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>
                <a:latin typeface="Helvetica" pitchFamily="2" charset="0"/>
              </a:rPr>
              <a:t>P2P Data transmission</a:t>
            </a:r>
          </a:p>
          <a:p>
            <a:endParaRPr lang="en-US" altLang="ko-KR" sz="2500" dirty="0">
              <a:latin typeface="Helvetica" pitchFamily="2" charset="0"/>
            </a:endParaRPr>
          </a:p>
          <a:p>
            <a:r>
              <a:rPr lang="en-US" altLang="ko-KR" sz="2500" dirty="0">
                <a:latin typeface="Helvetica" pitchFamily="2" charset="0"/>
              </a:rPr>
              <a:t>Encrypted packet communication</a:t>
            </a:r>
          </a:p>
          <a:p>
            <a:endParaRPr lang="en-US" altLang="ko-KR" sz="2500" dirty="0">
              <a:latin typeface="Helvetica" pitchFamily="2" charset="0"/>
            </a:endParaRPr>
          </a:p>
          <a:p>
            <a:r>
              <a:rPr lang="en-US" altLang="ko-KR" sz="2500" dirty="0">
                <a:latin typeface="Helvetica" pitchFamily="2" charset="0"/>
              </a:rPr>
              <a:t>QUIC protocol implementation</a:t>
            </a:r>
          </a:p>
          <a:p>
            <a:pPr lvl="1"/>
            <a:r>
              <a:rPr lang="en-US" altLang="ko-KR" sz="2500" dirty="0">
                <a:latin typeface="Helvetica" pitchFamily="2" charset="0"/>
              </a:rPr>
              <a:t>Using LSQUIC LIB</a:t>
            </a:r>
          </a:p>
          <a:p>
            <a:pPr lvl="1"/>
            <a:r>
              <a:rPr lang="en-US" altLang="ko-KR" sz="2500" dirty="0">
                <a:latin typeface="Helvetica" pitchFamily="2" charset="0"/>
              </a:rPr>
              <a:t>Stream transmission</a:t>
            </a:r>
          </a:p>
          <a:p>
            <a:pPr lvl="1"/>
            <a:endParaRPr lang="en-US" altLang="ko-KR" sz="2500" dirty="0">
              <a:latin typeface="Helvetica" pitchFamily="2" charset="0"/>
            </a:endParaRPr>
          </a:p>
          <a:p>
            <a:r>
              <a:rPr lang="en-US" altLang="ko-KR" sz="2500" dirty="0">
                <a:latin typeface="Helvetica" pitchFamily="2" charset="0"/>
              </a:rPr>
              <a:t>Data transmission speed</a:t>
            </a:r>
          </a:p>
          <a:p>
            <a:endParaRPr lang="ko-KR" altLang="en-US" sz="25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1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3F8D-282D-0545-8796-FFE721C8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700" b="1" dirty="0">
                <a:latin typeface="Helvetica" pitchFamily="2" charset="0"/>
              </a:rPr>
              <a:t>#2 </a:t>
            </a:r>
            <a:r>
              <a:rPr kumimoji="1" lang="en-US" altLang="ko-KR" sz="2700" b="1" dirty="0" err="1">
                <a:latin typeface="Helvetica" pitchFamily="2" charset="0"/>
              </a:rPr>
              <a:t>Scnario’s</a:t>
            </a:r>
            <a:r>
              <a:rPr kumimoji="1" lang="en-US" altLang="ko-KR" sz="2700" b="1" dirty="0">
                <a:latin typeface="Helvetica" pitchFamily="2" charset="0"/>
              </a:rPr>
              <a:t> problem</a:t>
            </a:r>
            <a:endParaRPr kumimoji="1" lang="ko-KR" altLang="en-US" sz="2700" b="1" dirty="0">
              <a:latin typeface="Helvetica" pitchFamily="2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8BD173-76A0-B346-8969-EDAF6CF1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 err="1">
                <a:latin typeface="Helvetica" pitchFamily="2" charset="0"/>
              </a:rPr>
              <a:t>BoringSSL</a:t>
            </a:r>
            <a:r>
              <a:rPr lang="en-US" altLang="ko-KR" sz="2500" dirty="0">
                <a:latin typeface="Helvetica" pitchFamily="2" charset="0"/>
              </a:rPr>
              <a:t> doesn’t support Arm architecture</a:t>
            </a:r>
          </a:p>
          <a:p>
            <a:pPr lvl="1"/>
            <a:r>
              <a:rPr lang="en-US" altLang="ko-KR" sz="2500" dirty="0">
                <a:latin typeface="Helvetica" pitchFamily="2" charset="0"/>
              </a:rPr>
              <a:t>Failed to build on Raspberry pi 3</a:t>
            </a:r>
          </a:p>
          <a:p>
            <a:endParaRPr lang="en-US" altLang="ko-KR" sz="2500" dirty="0">
              <a:latin typeface="Helvetica" pitchFamily="2" charset="0"/>
            </a:endParaRPr>
          </a:p>
          <a:p>
            <a:r>
              <a:rPr lang="en-US" altLang="ko-KR" sz="2500" dirty="0">
                <a:latin typeface="Helvetica" pitchFamily="2" charset="0"/>
              </a:rPr>
              <a:t>Complex procedures</a:t>
            </a:r>
          </a:p>
          <a:p>
            <a:endParaRPr lang="en-US" altLang="ko-KR" sz="2500" dirty="0">
              <a:latin typeface="Helvetica" pitchFamily="2" charset="0"/>
            </a:endParaRPr>
          </a:p>
          <a:p>
            <a:r>
              <a:rPr lang="en-US" altLang="ko-KR" sz="2500" dirty="0">
                <a:latin typeface="Helvetica" pitchFamily="2" charset="0"/>
              </a:rPr>
              <a:t>Current system provides only 1:1 communication</a:t>
            </a:r>
          </a:p>
          <a:p>
            <a:endParaRPr lang="en-US" altLang="ko-KR" sz="2500" dirty="0">
              <a:latin typeface="Helvetica" pitchFamily="2" charset="0"/>
            </a:endParaRPr>
          </a:p>
          <a:p>
            <a:r>
              <a:rPr lang="en-US" altLang="ko-KR" sz="2500" dirty="0">
                <a:latin typeface="Helvetica" pitchFamily="2" charset="0"/>
              </a:rPr>
              <a:t>Mapping server ( pros and contras )</a:t>
            </a:r>
          </a:p>
        </p:txBody>
      </p:sp>
    </p:spTree>
    <p:extLst>
      <p:ext uri="{BB962C8B-B14F-4D97-AF65-F5344CB8AC3E}">
        <p14:creationId xmlns:p14="http://schemas.microsoft.com/office/powerpoint/2010/main" val="253338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3F8D-282D-0545-8796-FFE721C8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700" b="1" dirty="0">
                <a:latin typeface="Helvetica" pitchFamily="2" charset="0"/>
              </a:rPr>
              <a:t>Demo</a:t>
            </a:r>
            <a:endParaRPr kumimoji="1" lang="ko-KR" altLang="en-US" sz="2700" b="1" dirty="0">
              <a:latin typeface="Helvetica" pitchFamily="2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8BD173-76A0-B346-8969-EDAF6CF1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>
                <a:latin typeface="Helvetica" pitchFamily="2" charset="0"/>
              </a:rPr>
              <a:t>#1 scenario’s short demo</a:t>
            </a:r>
          </a:p>
          <a:p>
            <a:endParaRPr lang="en-US" altLang="ko-KR" sz="2500" dirty="0">
              <a:latin typeface="Helvetica" pitchFamily="2" charset="0"/>
            </a:endParaRPr>
          </a:p>
          <a:p>
            <a:r>
              <a:rPr lang="en-US" altLang="ko-KR" sz="2500" dirty="0">
                <a:latin typeface="Helvetica" pitchFamily="2" charset="0"/>
              </a:rPr>
              <a:t>#2 scenario’s demo</a:t>
            </a:r>
          </a:p>
          <a:p>
            <a:pPr lvl="1"/>
            <a:r>
              <a:rPr lang="en-US" altLang="ko-KR" sz="2100" dirty="0">
                <a:latin typeface="Helvetica" pitchFamily="2" charset="0"/>
              </a:rPr>
              <a:t>Using each protocols</a:t>
            </a:r>
          </a:p>
          <a:p>
            <a:endParaRPr lang="en-US" altLang="ko-KR" sz="2500" dirty="0">
              <a:latin typeface="Helvetica" pitchFamily="2" charset="0"/>
            </a:endParaRPr>
          </a:p>
          <a:p>
            <a:pPr lvl="4"/>
            <a:endParaRPr lang="en-US" altLang="ko-KR" sz="15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3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3F8D-282D-0545-8796-FFE721C8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2700" b="1" dirty="0">
                <a:latin typeface="Helvetica" pitchFamily="2" charset="0"/>
              </a:rPr>
              <a:t>Further improvements</a:t>
            </a:r>
            <a:endParaRPr kumimoji="1" lang="ko-KR" altLang="en-US" sz="2700" b="1" dirty="0">
              <a:latin typeface="Helvetica" pitchFamily="2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8BD173-76A0-B346-8969-EDAF6CF1D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>
                <a:latin typeface="Helvetica" pitchFamily="2" charset="0"/>
              </a:rPr>
              <a:t>Using resolvable </a:t>
            </a:r>
            <a:r>
              <a:rPr lang="en-US" altLang="ko-KR" sz="2500" dirty="0" err="1">
                <a:latin typeface="Helvetica" pitchFamily="2" charset="0"/>
              </a:rPr>
              <a:t>uri</a:t>
            </a:r>
            <a:r>
              <a:rPr lang="en-US" altLang="ko-KR" sz="2500" dirty="0">
                <a:latin typeface="Helvetica" pitchFamily="2" charset="0"/>
              </a:rPr>
              <a:t> such as DID without the mapping server</a:t>
            </a:r>
          </a:p>
          <a:p>
            <a:endParaRPr lang="en-US" altLang="ko-KR" sz="2500" dirty="0">
              <a:latin typeface="Helvetica" pitchFamily="2" charset="0"/>
            </a:endParaRPr>
          </a:p>
          <a:p>
            <a:r>
              <a:rPr lang="en-US" altLang="ko-KR" sz="2500" dirty="0">
                <a:latin typeface="Helvetica" pitchFamily="2" charset="0"/>
              </a:rPr>
              <a:t>Full </a:t>
            </a:r>
            <a:r>
              <a:rPr lang="en-US" altLang="ko-KR" sz="2500" dirty="0" err="1">
                <a:latin typeface="Helvetica" pitchFamily="2" charset="0"/>
              </a:rPr>
              <a:t>connevtion</a:t>
            </a:r>
            <a:r>
              <a:rPr lang="en-US" altLang="ko-KR" sz="2500" dirty="0">
                <a:latin typeface="Helvetica" pitchFamily="2" charset="0"/>
              </a:rPr>
              <a:t> over QUIC</a:t>
            </a:r>
          </a:p>
          <a:p>
            <a:endParaRPr lang="en-US" altLang="ko-KR" sz="2500" dirty="0">
              <a:latin typeface="Helvetica" pitchFamily="2" charset="0"/>
            </a:endParaRPr>
          </a:p>
          <a:p>
            <a:r>
              <a:rPr lang="en-US" altLang="ko-KR" sz="2500" dirty="0">
                <a:latin typeface="Helvetica" pitchFamily="2" charset="0"/>
              </a:rPr>
              <a:t>Efficient garbage collection</a:t>
            </a:r>
          </a:p>
          <a:p>
            <a:endParaRPr lang="en-US" altLang="ko-KR" sz="2500" dirty="0">
              <a:latin typeface="Helvetica" pitchFamily="2" charset="0"/>
            </a:endParaRPr>
          </a:p>
          <a:p>
            <a:r>
              <a:rPr lang="en-US" altLang="ko-KR" sz="2500" dirty="0">
                <a:latin typeface="Helvetica" pitchFamily="2" charset="0"/>
              </a:rPr>
              <a:t>Maybe need DB?</a:t>
            </a:r>
          </a:p>
        </p:txBody>
      </p:sp>
    </p:spTree>
    <p:extLst>
      <p:ext uri="{BB962C8B-B14F-4D97-AF65-F5344CB8AC3E}">
        <p14:creationId xmlns:p14="http://schemas.microsoft.com/office/powerpoint/2010/main" val="76185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143</Words>
  <Application>Microsoft Macintosh PowerPoint</Application>
  <PresentationFormat>와이드스크린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Helvetica</vt:lpstr>
      <vt:lpstr>Office 테마</vt:lpstr>
      <vt:lpstr>Current state of Staxnet for data transmission</vt:lpstr>
      <vt:lpstr>Main features</vt:lpstr>
      <vt:lpstr>#1 Scnario architectur</vt:lpstr>
      <vt:lpstr>#1 Scnario’s problem</vt:lpstr>
      <vt:lpstr>#2 Scnario architectur</vt:lpstr>
      <vt:lpstr>#2 Scnario’s features</vt:lpstr>
      <vt:lpstr>#2 Scnario’s problem</vt:lpstr>
      <vt:lpstr>Demo</vt:lpstr>
      <vt:lpstr>Further improvements</vt:lpstr>
      <vt:lpstr>Thank you for watching the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state of Staxnet for data transmission</dc:title>
  <dc:creator>Youngrak Ryu</dc:creator>
  <cp:lastModifiedBy>Youngrak Ryu</cp:lastModifiedBy>
  <cp:revision>7</cp:revision>
  <dcterms:created xsi:type="dcterms:W3CDTF">2021-02-27T03:39:02Z</dcterms:created>
  <dcterms:modified xsi:type="dcterms:W3CDTF">2021-02-27T04:40:23Z</dcterms:modified>
</cp:coreProperties>
</file>